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6" r:id="rId1"/>
    <p:sldMasterId id="2147483840" r:id="rId2"/>
    <p:sldMasterId id="2147483852" r:id="rId3"/>
  </p:sldMasterIdLst>
  <p:notesMasterIdLst>
    <p:notesMasterId r:id="rId7"/>
  </p:notesMasterIdLst>
  <p:handoutMasterIdLst>
    <p:handoutMasterId r:id="rId8"/>
  </p:handoutMasterIdLst>
  <p:sldIdLst>
    <p:sldId id="316" r:id="rId4"/>
    <p:sldId id="321" r:id="rId5"/>
    <p:sldId id="322" r:id="rId6"/>
  </p:sldIdLst>
  <p:sldSz cx="12192000" cy="6858000"/>
  <p:notesSz cx="6735763" cy="9866313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CC"/>
    <a:srgbClr val="C1F9FF"/>
    <a:srgbClr val="CCFFCC"/>
    <a:srgbClr val="FFFFFF"/>
    <a:srgbClr val="0066CC"/>
    <a:srgbClr val="FF6600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Střední styl 2 – zvýraznění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851" autoAdjust="0"/>
    <p:restoredTop sz="94660"/>
  </p:normalViewPr>
  <p:slideViewPr>
    <p:cSldViewPr snapToGrid="0">
      <p:cViewPr>
        <p:scale>
          <a:sx n="60" d="100"/>
          <a:sy n="60" d="100"/>
        </p:scale>
        <p:origin x="-1282" y="-68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slideMaster" Target="slideMasters/slideMaster3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theme" Target="theme/theme1.xml"/><Relationship Id="rId5" Type="http://schemas.openxmlformats.org/officeDocument/2006/relationships/slide" Target="slides/slide2.xml"/><Relationship Id="rId10" Type="http://schemas.openxmlformats.org/officeDocument/2006/relationships/viewProps" Target="viewProps.xml"/><Relationship Id="rId4" Type="http://schemas.openxmlformats.org/officeDocument/2006/relationships/slide" Target="slides/slide1.xml"/><Relationship Id="rId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9413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14763" y="0"/>
            <a:ext cx="2919412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770027-775E-42F2-AD3B-4454A9D8626F}" type="datetimeFigureOut">
              <a:rPr lang="cs-CZ" smtClean="0"/>
              <a:t>28.03.2023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9371013"/>
            <a:ext cx="2919413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14763" y="9371013"/>
            <a:ext cx="2919412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C7DEBEB-7BA0-4940-8CBD-368406EDCB8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4686662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9565" cy="494981"/>
          </a:xfrm>
          <a:prstGeom prst="rect">
            <a:avLst/>
          </a:prstGeom>
        </p:spPr>
        <p:txBody>
          <a:bodyPr vert="horz" lIns="91065" tIns="45533" rIns="91065" bIns="45533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14626" y="0"/>
            <a:ext cx="2919565" cy="494981"/>
          </a:xfrm>
          <a:prstGeom prst="rect">
            <a:avLst/>
          </a:prstGeom>
        </p:spPr>
        <p:txBody>
          <a:bodyPr vert="horz" lIns="91065" tIns="45533" rIns="91065" bIns="45533" rtlCol="0"/>
          <a:lstStyle>
            <a:lvl1pPr algn="r">
              <a:defRPr sz="1200"/>
            </a:lvl1pPr>
          </a:lstStyle>
          <a:p>
            <a:fld id="{CF5EA722-FE5B-4FB2-B2DC-D95AE4839666}" type="datetimeFigureOut">
              <a:rPr lang="cs-CZ" smtClean="0"/>
              <a:t>28.03.2023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409575" y="1233488"/>
            <a:ext cx="5916613" cy="3328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065" tIns="45533" rIns="91065" bIns="45533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73262" y="4748333"/>
            <a:ext cx="5389240" cy="3885286"/>
          </a:xfrm>
          <a:prstGeom prst="rect">
            <a:avLst/>
          </a:prstGeom>
        </p:spPr>
        <p:txBody>
          <a:bodyPr vert="horz" lIns="91065" tIns="45533" rIns="91065" bIns="45533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371332"/>
            <a:ext cx="2919565" cy="494981"/>
          </a:xfrm>
          <a:prstGeom prst="rect">
            <a:avLst/>
          </a:prstGeom>
        </p:spPr>
        <p:txBody>
          <a:bodyPr vert="horz" lIns="91065" tIns="45533" rIns="91065" bIns="45533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14626" y="9371332"/>
            <a:ext cx="2919565" cy="494981"/>
          </a:xfrm>
          <a:prstGeom prst="rect">
            <a:avLst/>
          </a:prstGeom>
        </p:spPr>
        <p:txBody>
          <a:bodyPr vert="horz" lIns="91065" tIns="45533" rIns="91065" bIns="45533" rtlCol="0" anchor="b"/>
          <a:lstStyle>
            <a:lvl1pPr algn="r">
              <a:defRPr sz="1200"/>
            </a:lvl1pPr>
          </a:lstStyle>
          <a:p>
            <a:fld id="{9DC64B47-0C2E-4D29-9CDC-A9C8B156DD9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406157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2301960-B53B-475F-A3A4-8ACE4E6286E4}" type="slidenum">
              <a:rPr lang="cs-CZ" smtClean="0">
                <a:solidFill>
                  <a:prstClr val="black"/>
                </a:solidFill>
              </a:rPr>
              <a:pPr/>
              <a:t>1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81219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115DBF-A96F-4AEE-8E0A-96FC9FCF9147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28.03.2023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12385E-5E50-4197-ABE2-8FF55A4A0A5D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52564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E1F332-AF91-4503-9EEC-042B12F33455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28.03.2023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12385E-5E50-4197-ABE2-8FF55A4A0A5D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26065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DD0AE3-FE4C-4428-8BF9-76B61D1D9D28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28.03.2023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12385E-5E50-4197-ABE2-8FF55A4A0A5D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61614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3F1870-3F47-45EC-83AA-D37340A41E9E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28.03.2023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12385E-5E50-4197-ABE2-8FF55A4A0A5D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30446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135AD6-0CAD-4A5D-9CDB-36BDAF3D2B41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28.03.2023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12385E-5E50-4197-ABE2-8FF55A4A0A5D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76178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34EA10-20B9-494F-AB0F-20638B7402CC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28.03.2023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12385E-5E50-4197-ABE2-8FF55A4A0A5D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38369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36D4D6-331A-4CEF-B185-CD48E9272732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28.03.2023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12385E-5E50-4197-ABE2-8FF55A4A0A5D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621078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77319A-EE91-4CDD-8463-F580599B6079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28.03.2023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12385E-5E50-4197-ABE2-8FF55A4A0A5D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59856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002A2A-7AE5-4E99-99C0-5CF97E68C039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28.03.2023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12385E-5E50-4197-ABE2-8FF55A4A0A5D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6108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41AAD2-5B4C-41B0-B5F7-EBCB3A75F1B5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28.03.2023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12385E-5E50-4197-ABE2-8FF55A4A0A5D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04768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4AE8A0-DD5E-4093-9F68-96F2670FE79D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28.03.2023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12385E-5E50-4197-ABE2-8FF55A4A0A5D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122349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5AD277A9-B856-B340-A530-C17304BC147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28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 dirty="0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="" xmlns:a16="http://schemas.microsoft.com/office/drawing/2014/main" id="{5178F563-369C-5A4D-BE0B-E453AFC0715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28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="" xmlns:a16="http://schemas.microsoft.com/office/drawing/2014/main" id="{ECB487DC-16D5-404C-8B81-2B28085180B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480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E72FECD-1E72-FB41-8822-A3BE64C4A68B}" type="datetime1">
              <a:rPr lang="cs-CZ" smtClean="0">
                <a:solidFill>
                  <a:srgbClr val="000000">
                    <a:tint val="75000"/>
                  </a:srgbClr>
                </a:solidFill>
              </a:rPr>
              <a:pPr/>
              <a:t>28.03.2023</a:t>
            </a:fld>
            <a:endParaRPr lang="cs-CZ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="" xmlns:a16="http://schemas.microsoft.com/office/drawing/2014/main" id="{2AAEDC41-B482-AA49-9E6E-DFAD509769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cs-CZ" dirty="0">
                <a:solidFill>
                  <a:srgbClr val="000000">
                    <a:tint val="75000"/>
                  </a:srgbClr>
                </a:solidFill>
              </a:rPr>
              <a:t>HZS ČR</a:t>
            </a:r>
          </a:p>
        </p:txBody>
      </p:sp>
      <p:sp>
        <p:nvSpPr>
          <p:cNvPr id="7" name="Zástupný symbol pro číslo snímku 5">
            <a:extLst>
              <a:ext uri="{FF2B5EF4-FFF2-40B4-BE49-F238E27FC236}">
                <a16:creationId xmlns="" xmlns:a16="http://schemas.microsoft.com/office/drawing/2014/main" id="{78FABB0B-0B4A-5745-B92C-630E3B2428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74426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1FA14374-F7BD-5147-A9F8-795273F94230}" type="slidenum">
              <a:rPr lang="cs-CZ" smtClean="0">
                <a:solidFill>
                  <a:srgbClr val="000000">
                    <a:tint val="75000"/>
                  </a:srgbClr>
                </a:solidFill>
              </a:rPr>
              <a:pPr/>
              <a:t>‹#›</a:t>
            </a:fld>
            <a:endParaRPr lang="cs-CZ" dirty="0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74576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947D094A-4C53-C04C-AB9D-79E70A3D49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8000" y="365125"/>
            <a:ext cx="10979426" cy="1325563"/>
          </a:xfrm>
        </p:spPr>
        <p:txBody>
          <a:bodyPr/>
          <a:lstStyle/>
          <a:p>
            <a:r>
              <a:rPr lang="cs-CZ" dirty="0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="" xmlns:a16="http://schemas.microsoft.com/office/drawing/2014/main" id="{19F18358-54B0-AF45-8ED9-AB51D8DFC7E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8000" y="1825625"/>
            <a:ext cx="10979426" cy="4351338"/>
          </a:xfrm>
        </p:spPr>
        <p:txBody>
          <a:bodyPr/>
          <a:lstStyle/>
          <a:p>
            <a:pPr lvl="0"/>
            <a:r>
              <a:rPr lang="cs-CZ" dirty="0"/>
              <a:t>Po kliknutí můžete upravovat styly textu v předloze.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="" xmlns:a16="http://schemas.microsoft.com/office/drawing/2014/main" id="{51237743-36B8-0949-B1C0-EA9411A6FEA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48000" y="6356349"/>
            <a:ext cx="2743200" cy="365125"/>
          </a:xfrm>
          <a:prstGeom prst="rect">
            <a:avLst/>
          </a:prstGeom>
        </p:spPr>
        <p:txBody>
          <a:bodyPr/>
          <a:lstStyle/>
          <a:p>
            <a:fld id="{C6A972D7-40FB-7448-ABC9-75460B0AC77B}" type="datetime1">
              <a:rPr lang="cs-CZ" smtClean="0">
                <a:solidFill>
                  <a:srgbClr val="000000">
                    <a:tint val="75000"/>
                  </a:srgbClr>
                </a:solidFill>
              </a:rPr>
              <a:pPr/>
              <a:t>28.03.2023</a:t>
            </a:fld>
            <a:endParaRPr lang="cs-CZ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="" xmlns:a16="http://schemas.microsoft.com/office/drawing/2014/main" id="{414FA544-CC97-034E-814C-AD08952804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cs-CZ" dirty="0">
                <a:solidFill>
                  <a:srgbClr val="000000">
                    <a:tint val="75000"/>
                  </a:srgbClr>
                </a:solidFill>
              </a:rPr>
              <a:t>HZS ČR</a:t>
            </a:r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="" xmlns:a16="http://schemas.microsoft.com/office/drawing/2014/main" id="{D180F2DB-CC55-C748-8335-7B96508BEB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74426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1FA14374-F7BD-5147-A9F8-795273F94230}" type="slidenum">
              <a:rPr lang="cs-CZ" smtClean="0">
                <a:solidFill>
                  <a:srgbClr val="000000">
                    <a:tint val="75000"/>
                  </a:srgbClr>
                </a:solidFill>
              </a:rPr>
              <a:pPr/>
              <a:t>‹#›</a:t>
            </a:fld>
            <a:endParaRPr lang="cs-CZ" dirty="0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507066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54BF1471-C045-224D-9CE9-DFA1BBC271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3200" y="1709738"/>
            <a:ext cx="10985776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 dirty="0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="" xmlns:a16="http://schemas.microsoft.com/office/drawing/2014/main" id="{D376514C-6F82-4B44-A8F3-110BEDE0F75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73200" y="4589463"/>
            <a:ext cx="10985776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="" xmlns:a16="http://schemas.microsoft.com/office/drawing/2014/main" id="{3CAFA0E9-EAF8-F64E-9C03-8D5A46A5E3E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73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BD6C130-4171-BE48-A595-58627B83BEDD}" type="datetime1">
              <a:rPr lang="cs-CZ" smtClean="0">
                <a:solidFill>
                  <a:srgbClr val="000000">
                    <a:tint val="75000"/>
                  </a:srgbClr>
                </a:solidFill>
              </a:rPr>
              <a:pPr/>
              <a:t>28.03.2023</a:t>
            </a:fld>
            <a:endParaRPr lang="cs-CZ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="" xmlns:a16="http://schemas.microsoft.com/office/drawing/2014/main" id="{F4DDB7C0-52C0-FA4E-A59C-2F2162D7AA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cs-CZ" dirty="0">
                <a:solidFill>
                  <a:srgbClr val="000000">
                    <a:tint val="75000"/>
                  </a:srgbClr>
                </a:solidFill>
              </a:rPr>
              <a:t>HZS ČR</a:t>
            </a:r>
          </a:p>
        </p:txBody>
      </p:sp>
      <p:sp>
        <p:nvSpPr>
          <p:cNvPr id="7" name="Zástupný symbol pro číslo snímku 5">
            <a:extLst>
              <a:ext uri="{FF2B5EF4-FFF2-40B4-BE49-F238E27FC236}">
                <a16:creationId xmlns="" xmlns:a16="http://schemas.microsoft.com/office/drawing/2014/main" id="{5A27FA98-4ED8-1E42-B165-3ACEA9CF8A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74426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1FA14374-F7BD-5147-A9F8-795273F94230}" type="slidenum">
              <a:rPr lang="cs-CZ" smtClean="0">
                <a:solidFill>
                  <a:srgbClr val="000000">
                    <a:tint val="75000"/>
                  </a:srgbClr>
                </a:solidFill>
              </a:rPr>
              <a:pPr/>
              <a:t>‹#›</a:t>
            </a:fld>
            <a:endParaRPr lang="cs-CZ" dirty="0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53088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9C97B83F-591C-6544-8C80-989527A087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="" xmlns:a16="http://schemas.microsoft.com/office/drawing/2014/main" id="{EDFBE7A3-64A0-2141-A40E-BA5EA6ECD10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480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="" xmlns:a16="http://schemas.microsoft.com/office/drawing/2014/main" id="{9BE0F868-95BE-0947-9F25-44C905ADFCA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="" xmlns:a16="http://schemas.microsoft.com/office/drawing/2014/main" id="{93269BF5-50F6-1943-8EF1-B347D1D7BDC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480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1E71B4CC-30CC-C84D-B37C-1D78428F706F}" type="datetime1">
              <a:rPr lang="cs-CZ" smtClean="0">
                <a:solidFill>
                  <a:srgbClr val="000000">
                    <a:tint val="75000"/>
                  </a:srgbClr>
                </a:solidFill>
              </a:rPr>
              <a:pPr/>
              <a:t>28.03.2023</a:t>
            </a:fld>
            <a:endParaRPr lang="cs-CZ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Zástupný symbol pro zápatí 5">
            <a:extLst>
              <a:ext uri="{FF2B5EF4-FFF2-40B4-BE49-F238E27FC236}">
                <a16:creationId xmlns="" xmlns:a16="http://schemas.microsoft.com/office/drawing/2014/main" id="{6F9F227D-6041-8B4C-9771-D402AC4F92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cs-CZ" dirty="0">
                <a:solidFill>
                  <a:srgbClr val="000000">
                    <a:tint val="75000"/>
                  </a:srgbClr>
                </a:solidFill>
              </a:rPr>
              <a:t>HZS ČR</a:t>
            </a:r>
          </a:p>
        </p:txBody>
      </p:sp>
      <p:sp>
        <p:nvSpPr>
          <p:cNvPr id="8" name="Zástupný symbol pro číslo snímku 5">
            <a:extLst>
              <a:ext uri="{FF2B5EF4-FFF2-40B4-BE49-F238E27FC236}">
                <a16:creationId xmlns="" xmlns:a16="http://schemas.microsoft.com/office/drawing/2014/main" id="{228E6BE9-49C5-6343-8BEE-4A8282FC6B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74426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1FA14374-F7BD-5147-A9F8-795273F94230}" type="slidenum">
              <a:rPr lang="cs-CZ" smtClean="0">
                <a:solidFill>
                  <a:srgbClr val="000000">
                    <a:tint val="75000"/>
                  </a:srgbClr>
                </a:solidFill>
              </a:rPr>
              <a:pPr/>
              <a:t>‹#›</a:t>
            </a:fld>
            <a:endParaRPr lang="cs-CZ" dirty="0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423262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AF321208-0496-AE48-92ED-8FE9DAA30F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8000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="" xmlns:a16="http://schemas.microsoft.com/office/drawing/2014/main" id="{DA6D7D0D-5470-7F48-B7B2-A634FFC2D77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48000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="" xmlns:a16="http://schemas.microsoft.com/office/drawing/2014/main" id="{9717AAF6-02DE-F042-87BF-E61CB6C7FD0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48000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="" xmlns:a16="http://schemas.microsoft.com/office/drawing/2014/main" id="{B0F3AD56-C70B-7C48-8A70-8AEE002CDFC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="" xmlns:a16="http://schemas.microsoft.com/office/drawing/2014/main" id="{77FCD428-0BB3-F641-88ED-ABC421CBEC9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="" xmlns:a16="http://schemas.microsoft.com/office/drawing/2014/main" id="{D73BFD8E-9D31-794A-BE6E-28ADEDE932C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480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5B4716E-3ED8-D545-8305-7D4911F0F6BA}" type="datetime1">
              <a:rPr lang="cs-CZ" smtClean="0">
                <a:solidFill>
                  <a:srgbClr val="000000">
                    <a:tint val="75000"/>
                  </a:srgbClr>
                </a:solidFill>
              </a:rPr>
              <a:pPr/>
              <a:t>28.03.2023</a:t>
            </a:fld>
            <a:endParaRPr lang="cs-CZ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8" name="Zástupný symbol pro zápatí 7">
            <a:extLst>
              <a:ext uri="{FF2B5EF4-FFF2-40B4-BE49-F238E27FC236}">
                <a16:creationId xmlns="" xmlns:a16="http://schemas.microsoft.com/office/drawing/2014/main" id="{A13D24D3-B108-DF43-A3B2-8A6920D071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cs-CZ" dirty="0">
                <a:solidFill>
                  <a:srgbClr val="000000">
                    <a:tint val="75000"/>
                  </a:srgbClr>
                </a:solidFill>
              </a:rPr>
              <a:t>HZS ČR</a:t>
            </a:r>
          </a:p>
        </p:txBody>
      </p:sp>
      <p:sp>
        <p:nvSpPr>
          <p:cNvPr id="10" name="Zástupný symbol pro číslo snímku 5">
            <a:extLst>
              <a:ext uri="{FF2B5EF4-FFF2-40B4-BE49-F238E27FC236}">
                <a16:creationId xmlns="" xmlns:a16="http://schemas.microsoft.com/office/drawing/2014/main" id="{587817CD-2939-C443-8278-6232A37A57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74426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1FA14374-F7BD-5147-A9F8-795273F94230}" type="slidenum">
              <a:rPr lang="cs-CZ" smtClean="0">
                <a:solidFill>
                  <a:srgbClr val="000000">
                    <a:tint val="75000"/>
                  </a:srgbClr>
                </a:solidFill>
              </a:rPr>
              <a:pPr/>
              <a:t>‹#›</a:t>
            </a:fld>
            <a:endParaRPr lang="cs-CZ" dirty="0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341980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1E8173AF-5781-6C45-B4AA-D8FED4193E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="" xmlns:a16="http://schemas.microsoft.com/office/drawing/2014/main" id="{7CC8E6DD-BF8B-C04D-9C5B-84AF5CA8DCF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480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02F33CD-EA7B-EA43-B9F2-E3A74D3A4D9F}" type="datetime1">
              <a:rPr lang="cs-CZ" smtClean="0">
                <a:solidFill>
                  <a:srgbClr val="000000">
                    <a:tint val="75000"/>
                  </a:srgbClr>
                </a:solidFill>
              </a:rPr>
              <a:pPr/>
              <a:t>28.03.2023</a:t>
            </a:fld>
            <a:endParaRPr lang="cs-CZ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4" name="Zástupný symbol pro zápatí 3">
            <a:extLst>
              <a:ext uri="{FF2B5EF4-FFF2-40B4-BE49-F238E27FC236}">
                <a16:creationId xmlns="" xmlns:a16="http://schemas.microsoft.com/office/drawing/2014/main" id="{022ABB76-0B49-9242-ABA7-058A45DC35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cs-CZ" dirty="0">
                <a:solidFill>
                  <a:srgbClr val="000000">
                    <a:tint val="75000"/>
                  </a:srgbClr>
                </a:solidFill>
              </a:rPr>
              <a:t>HZS ČR</a:t>
            </a:r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="" xmlns:a16="http://schemas.microsoft.com/office/drawing/2014/main" id="{D9E7C415-DA57-DD4C-B655-74996FC6C8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74426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1FA14374-F7BD-5147-A9F8-795273F94230}" type="slidenum">
              <a:rPr lang="cs-CZ" smtClean="0">
                <a:solidFill>
                  <a:srgbClr val="000000">
                    <a:tint val="75000"/>
                  </a:srgbClr>
                </a:solidFill>
              </a:rPr>
              <a:pPr/>
              <a:t>‹#›</a:t>
            </a:fld>
            <a:endParaRPr lang="cs-CZ" dirty="0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740859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="" xmlns:a16="http://schemas.microsoft.com/office/drawing/2014/main" id="{D800CAC2-FBBA-BC4F-8A91-351E5A025DF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480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0DC6E06C-F1D6-5648-BEA0-76B0B02DE5F1}" type="datetime1">
              <a:rPr lang="cs-CZ" smtClean="0">
                <a:solidFill>
                  <a:srgbClr val="000000">
                    <a:tint val="75000"/>
                  </a:srgbClr>
                </a:solidFill>
              </a:rPr>
              <a:pPr/>
              <a:t>28.03.2023</a:t>
            </a:fld>
            <a:endParaRPr lang="cs-CZ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3" name="Zástupný symbol pro zápatí 2">
            <a:extLst>
              <a:ext uri="{FF2B5EF4-FFF2-40B4-BE49-F238E27FC236}">
                <a16:creationId xmlns="" xmlns:a16="http://schemas.microsoft.com/office/drawing/2014/main" id="{ED221D91-ABB4-EE45-8816-6F48DA5390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cs-CZ">
                <a:solidFill>
                  <a:srgbClr val="000000">
                    <a:tint val="75000"/>
                  </a:srgbClr>
                </a:solidFill>
              </a:rPr>
              <a:t>HZS ČR</a:t>
            </a:r>
          </a:p>
        </p:txBody>
      </p:sp>
      <p:sp>
        <p:nvSpPr>
          <p:cNvPr id="5" name="Zástupný symbol pro číslo snímku 5">
            <a:extLst>
              <a:ext uri="{FF2B5EF4-FFF2-40B4-BE49-F238E27FC236}">
                <a16:creationId xmlns="" xmlns:a16="http://schemas.microsoft.com/office/drawing/2014/main" id="{E00ABDB3-A6E7-2241-A147-34B7B9CC86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74426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1FA14374-F7BD-5147-A9F8-795273F94230}" type="slidenum">
              <a:rPr lang="cs-CZ" smtClean="0">
                <a:solidFill>
                  <a:srgbClr val="000000">
                    <a:tint val="75000"/>
                  </a:srgbClr>
                </a:solidFill>
              </a:rPr>
              <a:pPr/>
              <a:t>‹#›</a:t>
            </a:fld>
            <a:endParaRPr lang="cs-CZ" dirty="0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707638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3D473CC6-1246-B749-864B-7653371D84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8000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="" xmlns:a16="http://schemas.microsoft.com/office/drawing/2014/main" id="{12F27222-7D78-A645-B057-50E239526D3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="" xmlns:a16="http://schemas.microsoft.com/office/drawing/2014/main" id="{A0061CF6-61BA-4B45-825E-276289E1AE2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48000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="" xmlns:a16="http://schemas.microsoft.com/office/drawing/2014/main" id="{55A2D11B-E227-0544-A9DB-0F59E3DDFF8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480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0B5FD3E-B57D-354C-B782-2DF547263C92}" type="datetime1">
              <a:rPr lang="cs-CZ" smtClean="0">
                <a:solidFill>
                  <a:srgbClr val="000000">
                    <a:tint val="75000"/>
                  </a:srgbClr>
                </a:solidFill>
              </a:rPr>
              <a:pPr/>
              <a:t>28.03.2023</a:t>
            </a:fld>
            <a:endParaRPr lang="cs-CZ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Zástupný symbol pro zápatí 5">
            <a:extLst>
              <a:ext uri="{FF2B5EF4-FFF2-40B4-BE49-F238E27FC236}">
                <a16:creationId xmlns="" xmlns:a16="http://schemas.microsoft.com/office/drawing/2014/main" id="{F1F7CB9F-B0C7-0643-BA79-CFF6160CFB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cs-CZ">
                <a:solidFill>
                  <a:srgbClr val="000000">
                    <a:tint val="75000"/>
                  </a:srgbClr>
                </a:solidFill>
              </a:rPr>
              <a:t>HZS ČR</a:t>
            </a:r>
          </a:p>
        </p:txBody>
      </p:sp>
      <p:sp>
        <p:nvSpPr>
          <p:cNvPr id="8" name="Zástupný symbol pro číslo snímku 5">
            <a:extLst>
              <a:ext uri="{FF2B5EF4-FFF2-40B4-BE49-F238E27FC236}">
                <a16:creationId xmlns="" xmlns:a16="http://schemas.microsoft.com/office/drawing/2014/main" id="{C0037CCB-F8FB-8A48-AD92-9870449230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74426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1FA14374-F7BD-5147-A9F8-795273F94230}" type="slidenum">
              <a:rPr lang="cs-CZ" smtClean="0">
                <a:solidFill>
                  <a:srgbClr val="000000">
                    <a:tint val="75000"/>
                  </a:srgbClr>
                </a:solidFill>
              </a:rPr>
              <a:pPr/>
              <a:t>‹#›</a:t>
            </a:fld>
            <a:endParaRPr lang="cs-CZ" dirty="0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855133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75D93D03-C38C-7B4B-A843-8956A319A5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8000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="" xmlns:a16="http://schemas.microsoft.com/office/drawing/2014/main" id="{41068AC1-89CD-374D-A090-6A825571F5D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="" xmlns:a16="http://schemas.microsoft.com/office/drawing/2014/main" id="{EC3E93CE-6D1A-0540-A84D-B248B350020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48000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="" xmlns:a16="http://schemas.microsoft.com/office/drawing/2014/main" id="{E48CB789-C2AA-E14C-9919-1D26B4C00CD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480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5E13988-DBCB-D744-A4E7-B79542CFFA41}" type="datetime1">
              <a:rPr lang="cs-CZ" smtClean="0">
                <a:solidFill>
                  <a:srgbClr val="000000">
                    <a:tint val="75000"/>
                  </a:srgbClr>
                </a:solidFill>
              </a:rPr>
              <a:pPr/>
              <a:t>28.03.2023</a:t>
            </a:fld>
            <a:endParaRPr lang="cs-CZ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Zástupný symbol pro zápatí 5">
            <a:extLst>
              <a:ext uri="{FF2B5EF4-FFF2-40B4-BE49-F238E27FC236}">
                <a16:creationId xmlns="" xmlns:a16="http://schemas.microsoft.com/office/drawing/2014/main" id="{83723E0C-A692-AA4D-A4CA-619D6B1349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cs-CZ">
                <a:solidFill>
                  <a:srgbClr val="000000">
                    <a:tint val="75000"/>
                  </a:srgbClr>
                </a:solidFill>
              </a:rPr>
              <a:t>HZS ČR</a:t>
            </a:r>
          </a:p>
        </p:txBody>
      </p:sp>
      <p:sp>
        <p:nvSpPr>
          <p:cNvPr id="8" name="Zástupný symbol pro číslo snímku 5">
            <a:extLst>
              <a:ext uri="{FF2B5EF4-FFF2-40B4-BE49-F238E27FC236}">
                <a16:creationId xmlns="" xmlns:a16="http://schemas.microsoft.com/office/drawing/2014/main" id="{4EC20064-E107-294C-A7E1-9046C285DA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74426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1FA14374-F7BD-5147-A9F8-795273F94230}" type="slidenum">
              <a:rPr lang="cs-CZ" smtClean="0">
                <a:solidFill>
                  <a:srgbClr val="000000">
                    <a:tint val="75000"/>
                  </a:srgbClr>
                </a:solidFill>
              </a:rPr>
              <a:pPr/>
              <a:t>‹#›</a:t>
            </a:fld>
            <a:endParaRPr lang="cs-CZ" dirty="0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211096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2E3BD7EE-2445-A949-8828-586BCF9F2C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="" xmlns:a16="http://schemas.microsoft.com/office/drawing/2014/main" id="{2A56447F-6070-B14D-A12B-36EBE538678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="" xmlns:a16="http://schemas.microsoft.com/office/drawing/2014/main" id="{39407008-C721-A84E-9626-E40308415FE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480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04C96FD7-A432-4746-854C-0B74EBBD8F67}" type="datetime1">
              <a:rPr lang="cs-CZ" smtClean="0">
                <a:solidFill>
                  <a:srgbClr val="000000">
                    <a:tint val="75000"/>
                  </a:srgbClr>
                </a:solidFill>
              </a:rPr>
              <a:pPr/>
              <a:t>28.03.2023</a:t>
            </a:fld>
            <a:endParaRPr lang="cs-CZ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="" xmlns:a16="http://schemas.microsoft.com/office/drawing/2014/main" id="{9D8E526A-B29E-604A-8486-869B348B32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cs-CZ">
                <a:solidFill>
                  <a:srgbClr val="000000">
                    <a:tint val="75000"/>
                  </a:srgbClr>
                </a:solidFill>
              </a:rPr>
              <a:t>HZS ČR</a:t>
            </a:r>
          </a:p>
        </p:txBody>
      </p:sp>
      <p:sp>
        <p:nvSpPr>
          <p:cNvPr id="7" name="Zástupný symbol pro číslo snímku 5">
            <a:extLst>
              <a:ext uri="{FF2B5EF4-FFF2-40B4-BE49-F238E27FC236}">
                <a16:creationId xmlns="" xmlns:a16="http://schemas.microsoft.com/office/drawing/2014/main" id="{5F6A71B3-D04E-6249-9E9C-8BA23925D6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74426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1FA14374-F7BD-5147-A9F8-795273F94230}" type="slidenum">
              <a:rPr lang="cs-CZ" smtClean="0">
                <a:solidFill>
                  <a:srgbClr val="000000">
                    <a:tint val="75000"/>
                  </a:srgbClr>
                </a:solidFill>
              </a:rPr>
              <a:pPr/>
              <a:t>‹#›</a:t>
            </a:fld>
            <a:endParaRPr lang="cs-CZ" dirty="0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1101328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="" xmlns:a16="http://schemas.microsoft.com/office/drawing/2014/main" id="{2C6038F3-F8CD-474E-B20F-F83DBB70C22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="" xmlns:a16="http://schemas.microsoft.com/office/drawing/2014/main" id="{4571C673-4974-6B47-A2C0-5D72D00607A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480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="" xmlns:a16="http://schemas.microsoft.com/office/drawing/2014/main" id="{3BA565C9-025B-4949-9695-982F17AFEAA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480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FF3627A-21FC-434E-BF44-B9A9C5264816}" type="datetime1">
              <a:rPr lang="cs-CZ" smtClean="0">
                <a:solidFill>
                  <a:srgbClr val="000000">
                    <a:tint val="75000"/>
                  </a:srgbClr>
                </a:solidFill>
              </a:rPr>
              <a:pPr/>
              <a:t>28.03.2023</a:t>
            </a:fld>
            <a:endParaRPr lang="cs-CZ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="" xmlns:a16="http://schemas.microsoft.com/office/drawing/2014/main" id="{CD86DAFA-678B-F441-BC77-761335F355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cs-CZ">
                <a:solidFill>
                  <a:srgbClr val="000000">
                    <a:tint val="75000"/>
                  </a:srgbClr>
                </a:solidFill>
              </a:rPr>
              <a:t>HZS ČR</a:t>
            </a:r>
          </a:p>
        </p:txBody>
      </p:sp>
      <p:sp>
        <p:nvSpPr>
          <p:cNvPr id="7" name="Zástupný symbol pro číslo snímku 5">
            <a:extLst>
              <a:ext uri="{FF2B5EF4-FFF2-40B4-BE49-F238E27FC236}">
                <a16:creationId xmlns="" xmlns:a16="http://schemas.microsoft.com/office/drawing/2014/main" id="{E8D9D307-D5C4-7C40-95F9-10C3250358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74426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1FA14374-F7BD-5147-A9F8-795273F94230}" type="slidenum">
              <a:rPr lang="cs-CZ" smtClean="0">
                <a:solidFill>
                  <a:srgbClr val="000000">
                    <a:tint val="75000"/>
                  </a:srgbClr>
                </a:solidFill>
              </a:rPr>
              <a:pPr/>
              <a:t>‹#›</a:t>
            </a:fld>
            <a:endParaRPr lang="cs-CZ" dirty="0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836382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5AD277A9-B856-B340-A530-C17304BC147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28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 dirty="0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="" xmlns:a16="http://schemas.microsoft.com/office/drawing/2014/main" id="{5178F563-369C-5A4D-BE0B-E453AFC0715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28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="" xmlns:a16="http://schemas.microsoft.com/office/drawing/2014/main" id="{ECB487DC-16D5-404C-8B81-2B28085180B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480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E72FECD-1E72-FB41-8822-A3BE64C4A68B}" type="datetime1">
              <a:rPr lang="cs-CZ" smtClean="0">
                <a:solidFill>
                  <a:srgbClr val="000000">
                    <a:tint val="75000"/>
                  </a:srgbClr>
                </a:solidFill>
              </a:rPr>
              <a:pPr/>
              <a:t>28.03.2023</a:t>
            </a:fld>
            <a:endParaRPr lang="cs-CZ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="" xmlns:a16="http://schemas.microsoft.com/office/drawing/2014/main" id="{2AAEDC41-B482-AA49-9E6E-DFAD509769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cs-CZ" dirty="0">
                <a:solidFill>
                  <a:srgbClr val="000000">
                    <a:tint val="75000"/>
                  </a:srgbClr>
                </a:solidFill>
              </a:rPr>
              <a:t>HZS ČR</a:t>
            </a:r>
          </a:p>
        </p:txBody>
      </p:sp>
      <p:sp>
        <p:nvSpPr>
          <p:cNvPr id="7" name="Zástupný symbol pro číslo snímku 5">
            <a:extLst>
              <a:ext uri="{FF2B5EF4-FFF2-40B4-BE49-F238E27FC236}">
                <a16:creationId xmlns="" xmlns:a16="http://schemas.microsoft.com/office/drawing/2014/main" id="{78FABB0B-0B4A-5745-B92C-630E3B24288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74426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1FA14374-F7BD-5147-A9F8-795273F94230}" type="slidenum">
              <a:rPr lang="cs-CZ" smtClean="0">
                <a:solidFill>
                  <a:srgbClr val="000000">
                    <a:tint val="75000"/>
                  </a:srgbClr>
                </a:solidFill>
              </a:rPr>
              <a:pPr/>
              <a:t>‹#›</a:t>
            </a:fld>
            <a:endParaRPr lang="cs-CZ" dirty="0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569774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947D094A-4C53-C04C-AB9D-79E70A3D49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8000" y="365125"/>
            <a:ext cx="10979426" cy="1325563"/>
          </a:xfrm>
        </p:spPr>
        <p:txBody>
          <a:bodyPr/>
          <a:lstStyle/>
          <a:p>
            <a:r>
              <a:rPr lang="cs-CZ" dirty="0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="" xmlns:a16="http://schemas.microsoft.com/office/drawing/2014/main" id="{19F18358-54B0-AF45-8ED9-AB51D8DFC7E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48000" y="1825625"/>
            <a:ext cx="10979426" cy="4351338"/>
          </a:xfrm>
        </p:spPr>
        <p:txBody>
          <a:bodyPr/>
          <a:lstStyle/>
          <a:p>
            <a:pPr lvl="0"/>
            <a:r>
              <a:rPr lang="cs-CZ" dirty="0"/>
              <a:t>Po kliknutí můžete upravovat styly textu v předloze.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="" xmlns:a16="http://schemas.microsoft.com/office/drawing/2014/main" id="{51237743-36B8-0949-B1C0-EA9411A6FEA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48000" y="6356349"/>
            <a:ext cx="2743200" cy="365125"/>
          </a:xfrm>
          <a:prstGeom prst="rect">
            <a:avLst/>
          </a:prstGeom>
        </p:spPr>
        <p:txBody>
          <a:bodyPr/>
          <a:lstStyle/>
          <a:p>
            <a:fld id="{C6A972D7-40FB-7448-ABC9-75460B0AC77B}" type="datetime1">
              <a:rPr lang="cs-CZ" smtClean="0">
                <a:solidFill>
                  <a:srgbClr val="000000">
                    <a:tint val="75000"/>
                  </a:srgbClr>
                </a:solidFill>
              </a:rPr>
              <a:pPr/>
              <a:t>28.03.2023</a:t>
            </a:fld>
            <a:endParaRPr lang="cs-CZ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="" xmlns:a16="http://schemas.microsoft.com/office/drawing/2014/main" id="{414FA544-CC97-034E-814C-AD089528040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cs-CZ" dirty="0">
                <a:solidFill>
                  <a:srgbClr val="000000">
                    <a:tint val="75000"/>
                  </a:srgbClr>
                </a:solidFill>
              </a:rPr>
              <a:t>HZS ČR</a:t>
            </a:r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="" xmlns:a16="http://schemas.microsoft.com/office/drawing/2014/main" id="{D180F2DB-CC55-C748-8335-7B96508BEB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74426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1FA14374-F7BD-5147-A9F8-795273F94230}" type="slidenum">
              <a:rPr lang="cs-CZ" smtClean="0">
                <a:solidFill>
                  <a:srgbClr val="000000">
                    <a:tint val="75000"/>
                  </a:srgbClr>
                </a:solidFill>
              </a:rPr>
              <a:pPr/>
              <a:t>‹#›</a:t>
            </a:fld>
            <a:endParaRPr lang="cs-CZ" dirty="0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2904888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54BF1471-C045-224D-9CE9-DFA1BBC271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3200" y="1709738"/>
            <a:ext cx="10985776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 dirty="0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="" xmlns:a16="http://schemas.microsoft.com/office/drawing/2014/main" id="{D376514C-6F82-4B44-A8F3-110BEDE0F75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73200" y="4589463"/>
            <a:ext cx="10985776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="" xmlns:a16="http://schemas.microsoft.com/office/drawing/2014/main" id="{3CAFA0E9-EAF8-F64E-9C03-8D5A46A5E3E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73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BD6C130-4171-BE48-A595-58627B83BEDD}" type="datetime1">
              <a:rPr lang="cs-CZ" smtClean="0">
                <a:solidFill>
                  <a:srgbClr val="000000">
                    <a:tint val="75000"/>
                  </a:srgbClr>
                </a:solidFill>
              </a:rPr>
              <a:pPr/>
              <a:t>28.03.2023</a:t>
            </a:fld>
            <a:endParaRPr lang="cs-CZ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="" xmlns:a16="http://schemas.microsoft.com/office/drawing/2014/main" id="{F4DDB7C0-52C0-FA4E-A59C-2F2162D7AA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cs-CZ" dirty="0">
                <a:solidFill>
                  <a:srgbClr val="000000">
                    <a:tint val="75000"/>
                  </a:srgbClr>
                </a:solidFill>
              </a:rPr>
              <a:t>HZS ČR</a:t>
            </a:r>
          </a:p>
        </p:txBody>
      </p:sp>
      <p:sp>
        <p:nvSpPr>
          <p:cNvPr id="7" name="Zástupný symbol pro číslo snímku 5">
            <a:extLst>
              <a:ext uri="{FF2B5EF4-FFF2-40B4-BE49-F238E27FC236}">
                <a16:creationId xmlns="" xmlns:a16="http://schemas.microsoft.com/office/drawing/2014/main" id="{5A27FA98-4ED8-1E42-B165-3ACEA9CF8A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74426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1FA14374-F7BD-5147-A9F8-795273F94230}" type="slidenum">
              <a:rPr lang="cs-CZ" smtClean="0">
                <a:solidFill>
                  <a:srgbClr val="000000">
                    <a:tint val="75000"/>
                  </a:srgbClr>
                </a:solidFill>
              </a:rPr>
              <a:pPr/>
              <a:t>‹#›</a:t>
            </a:fld>
            <a:endParaRPr lang="cs-CZ" dirty="0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077972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9C97B83F-591C-6544-8C80-989527A087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="" xmlns:a16="http://schemas.microsoft.com/office/drawing/2014/main" id="{EDFBE7A3-64A0-2141-A40E-BA5EA6ECD10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480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="" xmlns:a16="http://schemas.microsoft.com/office/drawing/2014/main" id="{9BE0F868-95BE-0947-9F25-44C905ADFCA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="" xmlns:a16="http://schemas.microsoft.com/office/drawing/2014/main" id="{93269BF5-50F6-1943-8EF1-B347D1D7BDC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480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1E71B4CC-30CC-C84D-B37C-1D78428F706F}" type="datetime1">
              <a:rPr lang="cs-CZ" smtClean="0">
                <a:solidFill>
                  <a:srgbClr val="000000">
                    <a:tint val="75000"/>
                  </a:srgbClr>
                </a:solidFill>
              </a:rPr>
              <a:pPr/>
              <a:t>28.03.2023</a:t>
            </a:fld>
            <a:endParaRPr lang="cs-CZ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Zástupný symbol pro zápatí 5">
            <a:extLst>
              <a:ext uri="{FF2B5EF4-FFF2-40B4-BE49-F238E27FC236}">
                <a16:creationId xmlns="" xmlns:a16="http://schemas.microsoft.com/office/drawing/2014/main" id="{6F9F227D-6041-8B4C-9771-D402AC4F92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cs-CZ" dirty="0">
                <a:solidFill>
                  <a:srgbClr val="000000">
                    <a:tint val="75000"/>
                  </a:srgbClr>
                </a:solidFill>
              </a:rPr>
              <a:t>HZS ČR</a:t>
            </a:r>
          </a:p>
        </p:txBody>
      </p:sp>
      <p:sp>
        <p:nvSpPr>
          <p:cNvPr id="8" name="Zástupný symbol pro číslo snímku 5">
            <a:extLst>
              <a:ext uri="{FF2B5EF4-FFF2-40B4-BE49-F238E27FC236}">
                <a16:creationId xmlns="" xmlns:a16="http://schemas.microsoft.com/office/drawing/2014/main" id="{228E6BE9-49C5-6343-8BEE-4A8282FC6B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74426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1FA14374-F7BD-5147-A9F8-795273F94230}" type="slidenum">
              <a:rPr lang="cs-CZ" smtClean="0">
                <a:solidFill>
                  <a:srgbClr val="000000">
                    <a:tint val="75000"/>
                  </a:srgbClr>
                </a:solidFill>
              </a:rPr>
              <a:pPr/>
              <a:t>‹#›</a:t>
            </a:fld>
            <a:endParaRPr lang="cs-CZ" dirty="0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708518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AF321208-0496-AE48-92ED-8FE9DAA30F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8000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="" xmlns:a16="http://schemas.microsoft.com/office/drawing/2014/main" id="{DA6D7D0D-5470-7F48-B7B2-A634FFC2D77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48000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="" xmlns:a16="http://schemas.microsoft.com/office/drawing/2014/main" id="{9717AAF6-02DE-F042-87BF-E61CB6C7FD0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48000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="" xmlns:a16="http://schemas.microsoft.com/office/drawing/2014/main" id="{B0F3AD56-C70B-7C48-8A70-8AEE002CDFC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="" xmlns:a16="http://schemas.microsoft.com/office/drawing/2014/main" id="{77FCD428-0BB3-F641-88ED-ABC421CBEC9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="" xmlns:a16="http://schemas.microsoft.com/office/drawing/2014/main" id="{D73BFD8E-9D31-794A-BE6E-28ADEDE932C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480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5B4716E-3ED8-D545-8305-7D4911F0F6BA}" type="datetime1">
              <a:rPr lang="cs-CZ" smtClean="0">
                <a:solidFill>
                  <a:srgbClr val="000000">
                    <a:tint val="75000"/>
                  </a:srgbClr>
                </a:solidFill>
              </a:rPr>
              <a:pPr/>
              <a:t>28.03.2023</a:t>
            </a:fld>
            <a:endParaRPr lang="cs-CZ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8" name="Zástupný symbol pro zápatí 7">
            <a:extLst>
              <a:ext uri="{FF2B5EF4-FFF2-40B4-BE49-F238E27FC236}">
                <a16:creationId xmlns="" xmlns:a16="http://schemas.microsoft.com/office/drawing/2014/main" id="{A13D24D3-B108-DF43-A3B2-8A6920D071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cs-CZ" dirty="0">
                <a:solidFill>
                  <a:srgbClr val="000000">
                    <a:tint val="75000"/>
                  </a:srgbClr>
                </a:solidFill>
              </a:rPr>
              <a:t>HZS ČR</a:t>
            </a:r>
          </a:p>
        </p:txBody>
      </p:sp>
      <p:sp>
        <p:nvSpPr>
          <p:cNvPr id="10" name="Zástupný symbol pro číslo snímku 5">
            <a:extLst>
              <a:ext uri="{FF2B5EF4-FFF2-40B4-BE49-F238E27FC236}">
                <a16:creationId xmlns="" xmlns:a16="http://schemas.microsoft.com/office/drawing/2014/main" id="{587817CD-2939-C443-8278-6232A37A577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74426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1FA14374-F7BD-5147-A9F8-795273F94230}" type="slidenum">
              <a:rPr lang="cs-CZ" smtClean="0">
                <a:solidFill>
                  <a:srgbClr val="000000">
                    <a:tint val="75000"/>
                  </a:srgbClr>
                </a:solidFill>
              </a:rPr>
              <a:pPr/>
              <a:t>‹#›</a:t>
            </a:fld>
            <a:endParaRPr lang="cs-CZ" dirty="0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492897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1E8173AF-5781-6C45-B4AA-D8FED4193E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="" xmlns:a16="http://schemas.microsoft.com/office/drawing/2014/main" id="{7CC8E6DD-BF8B-C04D-9C5B-84AF5CA8DCF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480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02F33CD-EA7B-EA43-B9F2-E3A74D3A4D9F}" type="datetime1">
              <a:rPr lang="cs-CZ" smtClean="0">
                <a:solidFill>
                  <a:srgbClr val="000000">
                    <a:tint val="75000"/>
                  </a:srgbClr>
                </a:solidFill>
              </a:rPr>
              <a:pPr/>
              <a:t>28.03.2023</a:t>
            </a:fld>
            <a:endParaRPr lang="cs-CZ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4" name="Zástupný symbol pro zápatí 3">
            <a:extLst>
              <a:ext uri="{FF2B5EF4-FFF2-40B4-BE49-F238E27FC236}">
                <a16:creationId xmlns="" xmlns:a16="http://schemas.microsoft.com/office/drawing/2014/main" id="{022ABB76-0B49-9242-ABA7-058A45DC35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cs-CZ" dirty="0">
                <a:solidFill>
                  <a:srgbClr val="000000">
                    <a:tint val="75000"/>
                  </a:srgbClr>
                </a:solidFill>
              </a:rPr>
              <a:t>HZS ČR</a:t>
            </a:r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="" xmlns:a16="http://schemas.microsoft.com/office/drawing/2014/main" id="{D9E7C415-DA57-DD4C-B655-74996FC6C8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74426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1FA14374-F7BD-5147-A9F8-795273F94230}" type="slidenum">
              <a:rPr lang="cs-CZ" smtClean="0">
                <a:solidFill>
                  <a:srgbClr val="000000">
                    <a:tint val="75000"/>
                  </a:srgbClr>
                </a:solidFill>
              </a:rPr>
              <a:pPr/>
              <a:t>‹#›</a:t>
            </a:fld>
            <a:endParaRPr lang="cs-CZ" dirty="0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0065452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="" xmlns:a16="http://schemas.microsoft.com/office/drawing/2014/main" id="{D800CAC2-FBBA-BC4F-8A91-351E5A025DF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480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0DC6E06C-F1D6-5648-BEA0-76B0B02DE5F1}" type="datetime1">
              <a:rPr lang="cs-CZ" smtClean="0">
                <a:solidFill>
                  <a:srgbClr val="000000">
                    <a:tint val="75000"/>
                  </a:srgbClr>
                </a:solidFill>
              </a:rPr>
              <a:pPr/>
              <a:t>28.03.2023</a:t>
            </a:fld>
            <a:endParaRPr lang="cs-CZ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3" name="Zástupný symbol pro zápatí 2">
            <a:extLst>
              <a:ext uri="{FF2B5EF4-FFF2-40B4-BE49-F238E27FC236}">
                <a16:creationId xmlns="" xmlns:a16="http://schemas.microsoft.com/office/drawing/2014/main" id="{ED221D91-ABB4-EE45-8816-6F48DA5390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cs-CZ">
                <a:solidFill>
                  <a:srgbClr val="000000">
                    <a:tint val="75000"/>
                  </a:srgbClr>
                </a:solidFill>
              </a:rPr>
              <a:t>HZS ČR</a:t>
            </a:r>
          </a:p>
        </p:txBody>
      </p:sp>
      <p:sp>
        <p:nvSpPr>
          <p:cNvPr id="5" name="Zástupný symbol pro číslo snímku 5">
            <a:extLst>
              <a:ext uri="{FF2B5EF4-FFF2-40B4-BE49-F238E27FC236}">
                <a16:creationId xmlns="" xmlns:a16="http://schemas.microsoft.com/office/drawing/2014/main" id="{E00ABDB3-A6E7-2241-A147-34B7B9CC86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74426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1FA14374-F7BD-5147-A9F8-795273F94230}" type="slidenum">
              <a:rPr lang="cs-CZ" smtClean="0">
                <a:solidFill>
                  <a:srgbClr val="000000">
                    <a:tint val="75000"/>
                  </a:srgbClr>
                </a:solidFill>
              </a:rPr>
              <a:pPr/>
              <a:t>‹#›</a:t>
            </a:fld>
            <a:endParaRPr lang="cs-CZ" dirty="0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906224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3D473CC6-1246-B749-864B-7653371D84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8000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="" xmlns:a16="http://schemas.microsoft.com/office/drawing/2014/main" id="{12F27222-7D78-A645-B057-50E239526D3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="" xmlns:a16="http://schemas.microsoft.com/office/drawing/2014/main" id="{A0061CF6-61BA-4B45-825E-276289E1AE2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48000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="" xmlns:a16="http://schemas.microsoft.com/office/drawing/2014/main" id="{55A2D11B-E227-0544-A9DB-0F59E3DDFF8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480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50B5FD3E-B57D-354C-B782-2DF547263C92}" type="datetime1">
              <a:rPr lang="cs-CZ" smtClean="0">
                <a:solidFill>
                  <a:srgbClr val="000000">
                    <a:tint val="75000"/>
                  </a:srgbClr>
                </a:solidFill>
              </a:rPr>
              <a:pPr/>
              <a:t>28.03.2023</a:t>
            </a:fld>
            <a:endParaRPr lang="cs-CZ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Zástupný symbol pro zápatí 5">
            <a:extLst>
              <a:ext uri="{FF2B5EF4-FFF2-40B4-BE49-F238E27FC236}">
                <a16:creationId xmlns="" xmlns:a16="http://schemas.microsoft.com/office/drawing/2014/main" id="{F1F7CB9F-B0C7-0643-BA79-CFF6160CFB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cs-CZ">
                <a:solidFill>
                  <a:srgbClr val="000000">
                    <a:tint val="75000"/>
                  </a:srgbClr>
                </a:solidFill>
              </a:rPr>
              <a:t>HZS ČR</a:t>
            </a:r>
          </a:p>
        </p:txBody>
      </p:sp>
      <p:sp>
        <p:nvSpPr>
          <p:cNvPr id="8" name="Zástupný symbol pro číslo snímku 5">
            <a:extLst>
              <a:ext uri="{FF2B5EF4-FFF2-40B4-BE49-F238E27FC236}">
                <a16:creationId xmlns="" xmlns:a16="http://schemas.microsoft.com/office/drawing/2014/main" id="{C0037CCB-F8FB-8A48-AD92-9870449230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74426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1FA14374-F7BD-5147-A9F8-795273F94230}" type="slidenum">
              <a:rPr lang="cs-CZ" smtClean="0">
                <a:solidFill>
                  <a:srgbClr val="000000">
                    <a:tint val="75000"/>
                  </a:srgbClr>
                </a:solidFill>
              </a:rPr>
              <a:pPr/>
              <a:t>‹#›</a:t>
            </a:fld>
            <a:endParaRPr lang="cs-CZ" dirty="0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6873736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75D93D03-C38C-7B4B-A843-8956A319A5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8000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="" xmlns:a16="http://schemas.microsoft.com/office/drawing/2014/main" id="{41068AC1-89CD-374D-A090-6A825571F5D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="" xmlns:a16="http://schemas.microsoft.com/office/drawing/2014/main" id="{EC3E93CE-6D1A-0540-A84D-B248B350020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48000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="" xmlns:a16="http://schemas.microsoft.com/office/drawing/2014/main" id="{E48CB789-C2AA-E14C-9919-1D26B4C00CD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480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5E13988-DBCB-D744-A4E7-B79542CFFA41}" type="datetime1">
              <a:rPr lang="cs-CZ" smtClean="0">
                <a:solidFill>
                  <a:srgbClr val="000000">
                    <a:tint val="75000"/>
                  </a:srgbClr>
                </a:solidFill>
              </a:rPr>
              <a:pPr/>
              <a:t>28.03.2023</a:t>
            </a:fld>
            <a:endParaRPr lang="cs-CZ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Zástupný symbol pro zápatí 5">
            <a:extLst>
              <a:ext uri="{FF2B5EF4-FFF2-40B4-BE49-F238E27FC236}">
                <a16:creationId xmlns="" xmlns:a16="http://schemas.microsoft.com/office/drawing/2014/main" id="{83723E0C-A692-AA4D-A4CA-619D6B13490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cs-CZ">
                <a:solidFill>
                  <a:srgbClr val="000000">
                    <a:tint val="75000"/>
                  </a:srgbClr>
                </a:solidFill>
              </a:rPr>
              <a:t>HZS ČR</a:t>
            </a:r>
          </a:p>
        </p:txBody>
      </p:sp>
      <p:sp>
        <p:nvSpPr>
          <p:cNvPr id="8" name="Zástupný symbol pro číslo snímku 5">
            <a:extLst>
              <a:ext uri="{FF2B5EF4-FFF2-40B4-BE49-F238E27FC236}">
                <a16:creationId xmlns="" xmlns:a16="http://schemas.microsoft.com/office/drawing/2014/main" id="{4EC20064-E107-294C-A7E1-9046C285DA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74426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1FA14374-F7BD-5147-A9F8-795273F94230}" type="slidenum">
              <a:rPr lang="cs-CZ" smtClean="0">
                <a:solidFill>
                  <a:srgbClr val="000000">
                    <a:tint val="75000"/>
                  </a:srgbClr>
                </a:solidFill>
              </a:rPr>
              <a:pPr/>
              <a:t>‹#›</a:t>
            </a:fld>
            <a:endParaRPr lang="cs-CZ" dirty="0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2707788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="" xmlns:a16="http://schemas.microsoft.com/office/drawing/2014/main" id="{2E3BD7EE-2445-A949-8828-586BCF9F2C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="" xmlns:a16="http://schemas.microsoft.com/office/drawing/2014/main" id="{2A56447F-6070-B14D-A12B-36EBE538678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="" xmlns:a16="http://schemas.microsoft.com/office/drawing/2014/main" id="{39407008-C721-A84E-9626-E40308415FE0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480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04C96FD7-A432-4746-854C-0B74EBBD8F67}" type="datetime1">
              <a:rPr lang="cs-CZ" smtClean="0">
                <a:solidFill>
                  <a:srgbClr val="000000">
                    <a:tint val="75000"/>
                  </a:srgbClr>
                </a:solidFill>
              </a:rPr>
              <a:pPr/>
              <a:t>28.03.2023</a:t>
            </a:fld>
            <a:endParaRPr lang="cs-CZ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="" xmlns:a16="http://schemas.microsoft.com/office/drawing/2014/main" id="{9D8E526A-B29E-604A-8486-869B348B32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cs-CZ">
                <a:solidFill>
                  <a:srgbClr val="000000">
                    <a:tint val="75000"/>
                  </a:srgbClr>
                </a:solidFill>
              </a:rPr>
              <a:t>HZS ČR</a:t>
            </a:r>
          </a:p>
        </p:txBody>
      </p:sp>
      <p:sp>
        <p:nvSpPr>
          <p:cNvPr id="7" name="Zástupný symbol pro číslo snímku 5">
            <a:extLst>
              <a:ext uri="{FF2B5EF4-FFF2-40B4-BE49-F238E27FC236}">
                <a16:creationId xmlns="" xmlns:a16="http://schemas.microsoft.com/office/drawing/2014/main" id="{5F6A71B3-D04E-6249-9E9C-8BA23925D6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74426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1FA14374-F7BD-5147-A9F8-795273F94230}" type="slidenum">
              <a:rPr lang="cs-CZ" smtClean="0">
                <a:solidFill>
                  <a:srgbClr val="000000">
                    <a:tint val="75000"/>
                  </a:srgbClr>
                </a:solidFill>
              </a:rPr>
              <a:pPr/>
              <a:t>‹#›</a:t>
            </a:fld>
            <a:endParaRPr lang="cs-CZ" dirty="0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99967144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="" xmlns:a16="http://schemas.microsoft.com/office/drawing/2014/main" id="{2C6038F3-F8CD-474E-B20F-F83DBB70C22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="" xmlns:a16="http://schemas.microsoft.com/office/drawing/2014/main" id="{4571C673-4974-6B47-A2C0-5D72D00607A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480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="" xmlns:a16="http://schemas.microsoft.com/office/drawing/2014/main" id="{3BA565C9-025B-4949-9695-982F17AFEAA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480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2FF3627A-21FC-434E-BF44-B9A9C5264816}" type="datetime1">
              <a:rPr lang="cs-CZ" smtClean="0">
                <a:solidFill>
                  <a:srgbClr val="000000">
                    <a:tint val="75000"/>
                  </a:srgbClr>
                </a:solidFill>
              </a:rPr>
              <a:pPr/>
              <a:t>28.03.2023</a:t>
            </a:fld>
            <a:endParaRPr lang="cs-CZ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5" name="Zástupný symbol pro zápatí 4">
            <a:extLst>
              <a:ext uri="{FF2B5EF4-FFF2-40B4-BE49-F238E27FC236}">
                <a16:creationId xmlns="" xmlns:a16="http://schemas.microsoft.com/office/drawing/2014/main" id="{CD86DAFA-678B-F441-BC77-761335F355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cs-CZ">
                <a:solidFill>
                  <a:srgbClr val="000000">
                    <a:tint val="75000"/>
                  </a:srgbClr>
                </a:solidFill>
              </a:rPr>
              <a:t>HZS ČR</a:t>
            </a:r>
          </a:p>
        </p:txBody>
      </p:sp>
      <p:sp>
        <p:nvSpPr>
          <p:cNvPr id="7" name="Zástupný symbol pro číslo snímku 5">
            <a:extLst>
              <a:ext uri="{FF2B5EF4-FFF2-40B4-BE49-F238E27FC236}">
                <a16:creationId xmlns="" xmlns:a16="http://schemas.microsoft.com/office/drawing/2014/main" id="{E8D9D307-D5C4-7C40-95F9-10C3250358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074426" y="6356350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fld id="{1FA14374-F7BD-5147-A9F8-795273F94230}" type="slidenum">
              <a:rPr lang="cs-CZ" smtClean="0">
                <a:solidFill>
                  <a:srgbClr val="000000">
                    <a:tint val="75000"/>
                  </a:srgbClr>
                </a:solidFill>
              </a:rPr>
              <a:pPr/>
              <a:t>‹#›</a:t>
            </a:fld>
            <a:endParaRPr lang="cs-CZ" dirty="0">
              <a:solidFill>
                <a:srgbClr val="0000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64830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2918A9-90D3-445D-949B-F43A3F0D3932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28.03.2023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12385E-5E50-4197-ABE2-8FF55A4A0A5D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07675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="" xmlns:a16="http://schemas.microsoft.com/office/drawing/2014/main" id="{7BDE18C3-C62E-E746-BEFE-C2078C2640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80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="" xmlns:a16="http://schemas.microsoft.com/office/drawing/2014/main" id="{72862522-D00E-0C4B-AB86-D3F1802930D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480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/>
              <a:t>Po kliknutí můžete upravovat styly textu v předloze.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="" xmlns:a16="http://schemas.microsoft.com/office/drawing/2014/main" id="{1AD9AB39-B66C-D34D-A457-BC0221FC210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480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9B356B-2686-4E4B-9D67-E15ED1BF0E7C}" type="datetime1">
              <a:rPr lang="cs-CZ" smtClean="0">
                <a:solidFill>
                  <a:srgbClr val="000000">
                    <a:tint val="75000"/>
                  </a:srgbClr>
                </a:solidFill>
              </a:rPr>
              <a:pPr/>
              <a:t>28.03.2023</a:t>
            </a:fld>
            <a:endParaRPr lang="cs-CZ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="" xmlns:a16="http://schemas.microsoft.com/office/drawing/2014/main" id="{C4CC47C4-E520-544B-9452-37F6FF611C4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4426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8B6516-3674-DE4E-8561-51C7C0DA48A4}" type="slidenum">
              <a:rPr lang="cs-CZ" smtClean="0">
                <a:solidFill>
                  <a:srgbClr val="000000">
                    <a:tint val="75000"/>
                  </a:srgbClr>
                </a:solidFill>
              </a:rPr>
              <a:pPr/>
              <a:t>‹#›</a:t>
            </a:fld>
            <a:endParaRPr lang="cs-CZ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15" name="Zástupný symbol pro zápatí 14">
            <a:extLst>
              <a:ext uri="{FF2B5EF4-FFF2-40B4-BE49-F238E27FC236}">
                <a16:creationId xmlns="" xmlns:a16="http://schemas.microsoft.com/office/drawing/2014/main" id="{7F832A9E-3B6C-874C-84F2-A415A0CADC7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s-CZ" dirty="0">
                <a:solidFill>
                  <a:srgbClr val="000000">
                    <a:tint val="75000"/>
                  </a:srgbClr>
                </a:solidFill>
              </a:rPr>
              <a:t>HZS ČR</a:t>
            </a:r>
          </a:p>
        </p:txBody>
      </p:sp>
    </p:spTree>
    <p:extLst>
      <p:ext uri="{BB962C8B-B14F-4D97-AF65-F5344CB8AC3E}">
        <p14:creationId xmlns:p14="http://schemas.microsoft.com/office/powerpoint/2010/main" val="3207480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="" xmlns:a16="http://schemas.microsoft.com/office/drawing/2014/main" id="{7BDE18C3-C62E-E746-BEFE-C2078C2640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80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dirty="0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="" xmlns:a16="http://schemas.microsoft.com/office/drawing/2014/main" id="{72862522-D00E-0C4B-AB86-D3F1802930D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480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/>
              <a:t>Po kliknutí můžete upravovat styly textu v předloze.</a:t>
            </a:r>
          </a:p>
          <a:p>
            <a:pPr lvl="1"/>
            <a:r>
              <a:rPr lang="cs-CZ" dirty="0"/>
              <a:t>Druhá úroveň</a:t>
            </a:r>
          </a:p>
          <a:p>
            <a:pPr lvl="2"/>
            <a:r>
              <a:rPr lang="cs-CZ" dirty="0"/>
              <a:t>Třetí úroveň</a:t>
            </a:r>
          </a:p>
          <a:p>
            <a:pPr lvl="3"/>
            <a:r>
              <a:rPr lang="cs-CZ" dirty="0"/>
              <a:t>Čtvrtá úroveň</a:t>
            </a:r>
          </a:p>
          <a:p>
            <a:pPr lvl="4"/>
            <a:r>
              <a:rPr lang="cs-CZ" dirty="0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="" xmlns:a16="http://schemas.microsoft.com/office/drawing/2014/main" id="{1AD9AB39-B66C-D34D-A457-BC0221FC210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480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9B356B-2686-4E4B-9D67-E15ED1BF0E7C}" type="datetime1">
              <a:rPr lang="cs-CZ" smtClean="0">
                <a:solidFill>
                  <a:srgbClr val="000000">
                    <a:tint val="75000"/>
                  </a:srgbClr>
                </a:solidFill>
              </a:rPr>
              <a:pPr/>
              <a:t>28.03.2023</a:t>
            </a:fld>
            <a:endParaRPr lang="cs-CZ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="" xmlns:a16="http://schemas.microsoft.com/office/drawing/2014/main" id="{C4CC47C4-E520-544B-9452-37F6FF611C4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074426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8B6516-3674-DE4E-8561-51C7C0DA48A4}" type="slidenum">
              <a:rPr lang="cs-CZ" smtClean="0">
                <a:solidFill>
                  <a:srgbClr val="000000">
                    <a:tint val="75000"/>
                  </a:srgbClr>
                </a:solidFill>
              </a:rPr>
              <a:pPr/>
              <a:t>‹#›</a:t>
            </a:fld>
            <a:endParaRPr lang="cs-CZ" dirty="0">
              <a:solidFill>
                <a:srgbClr val="000000">
                  <a:tint val="75000"/>
                </a:srgbClr>
              </a:solidFill>
            </a:endParaRPr>
          </a:p>
        </p:txBody>
      </p:sp>
      <p:sp>
        <p:nvSpPr>
          <p:cNvPr id="15" name="Zástupný symbol pro zápatí 14">
            <a:extLst>
              <a:ext uri="{FF2B5EF4-FFF2-40B4-BE49-F238E27FC236}">
                <a16:creationId xmlns="" xmlns:a16="http://schemas.microsoft.com/office/drawing/2014/main" id="{7F832A9E-3B6C-874C-84F2-A415A0CADC7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s-CZ" dirty="0">
                <a:solidFill>
                  <a:srgbClr val="000000">
                    <a:tint val="75000"/>
                  </a:srgbClr>
                </a:solidFill>
              </a:rPr>
              <a:t>HZS ČR</a:t>
            </a:r>
          </a:p>
        </p:txBody>
      </p:sp>
    </p:spTree>
    <p:extLst>
      <p:ext uri="{BB962C8B-B14F-4D97-AF65-F5344CB8AC3E}">
        <p14:creationId xmlns:p14="http://schemas.microsoft.com/office/powerpoint/2010/main" val="9539507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53" r:id="rId1"/>
    <p:sldLayoutId id="2147483854" r:id="rId2"/>
    <p:sldLayoutId id="2147483855" r:id="rId3"/>
    <p:sldLayoutId id="2147483856" r:id="rId4"/>
    <p:sldLayoutId id="2147483857" r:id="rId5"/>
    <p:sldLayoutId id="2147483858" r:id="rId6"/>
    <p:sldLayoutId id="2147483859" r:id="rId7"/>
    <p:sldLayoutId id="2147483860" r:id="rId8"/>
    <p:sldLayoutId id="2147483861" r:id="rId9"/>
    <p:sldLayoutId id="2147483862" r:id="rId10"/>
    <p:sldLayoutId id="2147483863" r:id="rId1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 descr="http://spravnimapa.topograf.cz/imagebank/84364/970/2000/jihocesky.jpg"/>
          <p:cNvSpPr>
            <a:spLocks noChangeAspect="1" noChangeArrowheads="1"/>
          </p:cNvSpPr>
          <p:nvPr/>
        </p:nvSpPr>
        <p:spPr bwMode="auto">
          <a:xfrm>
            <a:off x="157382" y="-2913669"/>
            <a:ext cx="7781925" cy="6143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cs-CZ">
              <a:solidFill>
                <a:prstClr val="black"/>
              </a:solidFill>
            </a:endParaRPr>
          </a:p>
        </p:txBody>
      </p:sp>
      <p:sp>
        <p:nvSpPr>
          <p:cNvPr id="32" name="TextovéPole 31"/>
          <p:cNvSpPr txBox="1"/>
          <p:nvPr/>
        </p:nvSpPr>
        <p:spPr>
          <a:xfrm>
            <a:off x="-4" y="3896"/>
            <a:ext cx="12192003" cy="70788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sz="4000" b="1" dirty="0" smtClean="0">
                <a:solidFill>
                  <a:prstClr val="black"/>
                </a:solidFill>
              </a:rPr>
              <a:t>NOVÁ SPIRITUÁLNÍ POSILA K ROSŤOVI HOMOLOVI</a:t>
            </a:r>
            <a:endParaRPr lang="cs-CZ" sz="2400" dirty="0" smtClean="0">
              <a:solidFill>
                <a:prstClr val="black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115786" y="845384"/>
            <a:ext cx="316081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800" dirty="0">
                <a:solidFill>
                  <a:srgbClr val="002060"/>
                </a:solidFill>
              </a:rPr>
              <a:t>o</a:t>
            </a:r>
            <a:r>
              <a:rPr lang="cs-CZ" sz="2800" dirty="0" smtClean="0">
                <a:solidFill>
                  <a:srgbClr val="002060"/>
                </a:solidFill>
              </a:rPr>
              <a:t>tec</a:t>
            </a:r>
            <a:r>
              <a:rPr lang="cs-CZ" sz="2800" b="1" dirty="0" smtClean="0">
                <a:solidFill>
                  <a:srgbClr val="002060"/>
                </a:solidFill>
              </a:rPr>
              <a:t> Šimon Stančík</a:t>
            </a:r>
            <a:r>
              <a:rPr lang="cs-CZ" sz="2800" dirty="0" smtClean="0">
                <a:solidFill>
                  <a:srgbClr val="002060"/>
                </a:solidFill>
              </a:rPr>
              <a:t>, </a:t>
            </a:r>
            <a:r>
              <a:rPr lang="cs-CZ" sz="2800" dirty="0" smtClean="0">
                <a:solidFill>
                  <a:srgbClr val="002060"/>
                </a:solidFill>
              </a:rPr>
              <a:t>kněz </a:t>
            </a:r>
            <a:r>
              <a:rPr lang="cs-CZ" sz="2800" dirty="0" smtClean="0">
                <a:solidFill>
                  <a:srgbClr val="002060"/>
                </a:solidFill>
              </a:rPr>
              <a:t>a dobrovolný hasič z Vlachova </a:t>
            </a:r>
            <a:r>
              <a:rPr lang="cs-CZ" sz="2800" dirty="0" smtClean="0">
                <a:solidFill>
                  <a:srgbClr val="002060"/>
                </a:solidFill>
              </a:rPr>
              <a:t>Březí, který rovněž působí jako </a:t>
            </a:r>
            <a:r>
              <a:rPr lang="cs-CZ" sz="2800" b="1" dirty="0" smtClean="0">
                <a:solidFill>
                  <a:srgbClr val="002060"/>
                </a:solidFill>
              </a:rPr>
              <a:t>duchovní poradce HZS v jihočeské diecézi</a:t>
            </a:r>
            <a:endParaRPr lang="cs-CZ" sz="2800" dirty="0" smtClean="0">
              <a:solidFill>
                <a:srgbClr val="002060"/>
              </a:solidFill>
            </a:endParaRP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6667" y="1456266"/>
            <a:ext cx="8727982" cy="49085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515616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adamekt\Documents\1 Práce\04 KONFERENCE\2022\2210_Bezpečná společnost 2022\foto\IMG-20220319-WA0001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856"/>
          <a:stretch/>
        </p:blipFill>
        <p:spPr bwMode="auto">
          <a:xfrm>
            <a:off x="0" y="0"/>
            <a:ext cx="12177506" cy="6862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594556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600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62616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4_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6_Motiv Office">
  <a:themeElements>
    <a:clrScheme name="HZS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7_Motiv Office">
  <a:themeElements>
    <a:clrScheme name="HZS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2372</TotalTime>
  <Words>29</Words>
  <Application>Microsoft Office PowerPoint</Application>
  <PresentationFormat>Vlastní</PresentationFormat>
  <Paragraphs>3</Paragraphs>
  <Slides>3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3</vt:i4>
      </vt:variant>
      <vt:variant>
        <vt:lpstr>Nadpisy snímků</vt:lpstr>
      </vt:variant>
      <vt:variant>
        <vt:i4>3</vt:i4>
      </vt:variant>
    </vt:vector>
  </HeadingPairs>
  <TitlesOfParts>
    <vt:vector size="6" baseType="lpstr">
      <vt:lpstr>14_Motiv Office</vt:lpstr>
      <vt:lpstr>16_Motiv Office</vt:lpstr>
      <vt:lpstr>17_Motiv Office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Adámek Tomáš</dc:creator>
  <cp:lastModifiedBy>Adámek Tomáš</cp:lastModifiedBy>
  <cp:revision>358</cp:revision>
  <cp:lastPrinted>2015-03-18T12:39:52Z</cp:lastPrinted>
  <dcterms:created xsi:type="dcterms:W3CDTF">2014-10-14T15:24:53Z</dcterms:created>
  <dcterms:modified xsi:type="dcterms:W3CDTF">2023-03-28T12:40:22Z</dcterms:modified>
</cp:coreProperties>
</file>