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9"/>
  </p:notesMasterIdLst>
  <p:sldIdLst>
    <p:sldId id="285" r:id="rId5"/>
    <p:sldId id="692" r:id="rId6"/>
    <p:sldId id="697" r:id="rId7"/>
    <p:sldId id="689" r:id="rId8"/>
  </p:sldIdLst>
  <p:sldSz cx="12192000" cy="6858000"/>
  <p:notesSz cx="6797675" cy="9926638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76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VANDEVOIR Melanie (ECHO-EXT)" initials="VM(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5494"/>
    <a:srgbClr val="003399"/>
    <a:srgbClr val="62C6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BDBDB"/>
          </a:solidFill>
        </a:fill>
      </a:tcStyle>
    </a:wholeTbl>
    <a:band2H>
      <a:tcTxStyle/>
      <a:tcStyle>
        <a:tcBdr/>
        <a:fill>
          <a:solidFill>
            <a:srgbClr val="EEEEEE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CCD9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74" autoAdjust="0"/>
    <p:restoredTop sz="96357" autoAdjust="0"/>
  </p:normalViewPr>
  <p:slideViewPr>
    <p:cSldViewPr snapToGrid="0">
      <p:cViewPr varScale="1">
        <p:scale>
          <a:sx n="118" d="100"/>
          <a:sy n="118" d="100"/>
        </p:scale>
        <p:origin x="533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0" d="100"/>
          <a:sy n="60" d="100"/>
        </p:scale>
        <p:origin x="3187" y="14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3" name="Shape 123"/>
          <p:cNvSpPr>
            <a:spLocks noGrp="1"/>
          </p:cNvSpPr>
          <p:nvPr>
            <p:ph type="body" sz="quarter" idx="1"/>
          </p:nvPr>
        </p:nvSpPr>
        <p:spPr>
          <a:xfrm>
            <a:off x="906357" y="4715153"/>
            <a:ext cx="4984962" cy="4466987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spcBef>
        <a:spcPts val="400"/>
      </a:spcBef>
      <a:defRPr sz="1200">
        <a:latin typeface="+mj-lt"/>
        <a:ea typeface="+mj-ea"/>
        <a:cs typeface="+mj-cs"/>
        <a:sym typeface="Arial"/>
      </a:defRPr>
    </a:lvl1pPr>
    <a:lvl2pPr indent="228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2pPr>
    <a:lvl3pPr indent="457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3pPr>
    <a:lvl4pPr indent="685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4pPr>
    <a:lvl5pPr indent="9144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5pPr>
    <a:lvl6pPr indent="11430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6pPr>
    <a:lvl7pPr indent="13716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7pPr>
    <a:lvl8pPr indent="16002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8pPr>
    <a:lvl9pPr indent="1828800" latinLnBrk="0">
      <a:spcBef>
        <a:spcPts val="400"/>
      </a:spcBef>
      <a:defRPr sz="1200">
        <a:latin typeface="+mj-lt"/>
        <a:ea typeface="+mj-ea"/>
        <a:cs typeface="+mj-cs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CF2995-AB43-4B7C-B8CD-9DC7C3692A9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90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F9D131-096A-0B3B-F78D-5448ABAAA9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A816B7-85EA-137D-B9D1-63F6EDD309D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ECB27C-FB2E-9B7C-C69C-F53331CEB7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2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330C7E03-EF68-A6E3-03A7-F67C89924367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9772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4CA86B-7AEF-9B62-BCE1-B58094920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CD65AAC-4806-9A29-C7BF-7B5816A3A4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EA9BC-EA67-4E30-EA99-63E89E3694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3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AECC1270-BA26-A0C8-DEF0-90B3B6A20BCF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4983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AE864D-5C79-6D1B-8E60-96DDB97476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06DBE7-08B6-F857-B1F4-306A790041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EA3091D-8AFB-72B4-F33A-098F471D880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401177-3FB1-486A-87F2-DF298C6F7805}" type="slidenum">
              <a:rPr lang="en-IE" smtClean="0"/>
              <a:t>4</a:t>
            </a:fld>
            <a:endParaRPr lang="en-IE"/>
          </a:p>
        </p:txBody>
      </p:sp>
      <p:sp>
        <p:nvSpPr>
          <p:cNvPr id="6" name="Zástupný symbol pro poznámky 5">
            <a:extLst>
              <a:ext uri="{FF2B5EF4-FFF2-40B4-BE49-F238E27FC236}">
                <a16:creationId xmlns:a16="http://schemas.microsoft.com/office/drawing/2014/main" id="{9689F4AD-4588-A47A-040D-10E8901E1C7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46659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0" y="1125536"/>
            <a:ext cx="12192000" cy="5732466"/>
          </a:xfrm>
          <a:prstGeom prst="rect">
            <a:avLst/>
          </a:prstGeom>
          <a:solidFill>
            <a:srgbClr val="0F5494"/>
          </a:solidFill>
          <a:ln w="73025">
            <a:solidFill>
              <a:srgbClr val="0F5494"/>
            </a:solidFill>
            <a:miter/>
          </a:ln>
          <a:effectLst>
            <a:outerShdw dist="23000" dir="5400000" rotWithShape="0">
              <a:srgbClr val="000000">
                <a:alpha val="34999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3" name="image1.png" descr="LOGO CE-EN-quadri.e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8001" y="309599"/>
            <a:ext cx="2112435" cy="1100139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Shape 14"/>
          <p:cNvSpPr/>
          <p:nvPr/>
        </p:nvSpPr>
        <p:spPr>
          <a:xfrm>
            <a:off x="5640001" y="6669360"/>
            <a:ext cx="912286" cy="215902"/>
          </a:xfrm>
          <a:prstGeom prst="rect">
            <a:avLst/>
          </a:prstGeom>
          <a:solidFill>
            <a:srgbClr val="133176"/>
          </a:solidFill>
          <a:ln>
            <a:solidFill>
              <a:srgbClr val="133176"/>
            </a:solidFill>
          </a:ln>
          <a:effectLst>
            <a:outerShdw blurRad="38100" dist="23000" dir="5400000" rotWithShape="0">
              <a:srgbClr val="000000">
                <a:alpha val="35000"/>
              </a:srgbClr>
            </a:outerShdw>
          </a:effectLst>
        </p:spPr>
        <p:txBody>
          <a:bodyPr lIns="45718" tIns="45718" rIns="45718" bIns="45718" anchor="ctr"/>
          <a:lstStyle/>
          <a:p>
            <a:pPr algn="ctr" defTabSz="457200">
              <a:defRPr sz="1800" b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5519935" y="1700808"/>
            <a:ext cx="6048674" cy="2016226"/>
          </a:xfrm>
          <a:prstGeom prst="rect">
            <a:avLst/>
          </a:prstGeom>
        </p:spPr>
        <p:txBody>
          <a:bodyPr/>
          <a:lstStyle>
            <a:lvl1pPr marL="0" indent="358775">
              <a:defRPr sz="4800">
                <a:solidFill>
                  <a:srgbClr val="FFD624"/>
                </a:solidFill>
              </a:defRPr>
            </a:lvl1pPr>
          </a:lstStyle>
          <a:p>
            <a:r>
              <a:t>Title Text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sz="quarter" idx="1"/>
          </p:nvPr>
        </p:nvSpPr>
        <p:spPr>
          <a:xfrm>
            <a:off x="623391" y="3933056"/>
            <a:ext cx="4992557" cy="187221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3000" b="1" i="0">
                <a:solidFill>
                  <a:srgbClr val="FFFFFF"/>
                </a:solidFill>
              </a:defRPr>
            </a:lvl1pPr>
            <a:lvl2pPr marL="885825" indent="-428625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2pPr>
            <a:lvl3pPr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3pPr>
            <a:lvl4pPr marL="17145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4pPr>
            <a:lvl5pPr marL="2171700" indent="-342900">
              <a:spcBef>
                <a:spcPts val="700"/>
              </a:spcBef>
              <a:buClrTx/>
              <a:buFontTx/>
              <a:defRPr sz="3000" b="1" i="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1" cy="1362077"/>
          </a:xfrm>
          <a:prstGeom prst="rect">
            <a:avLst/>
          </a:prstGeom>
        </p:spPr>
        <p:txBody>
          <a:bodyPr anchor="t"/>
          <a:lstStyle>
            <a:lvl1pPr>
              <a:defRPr sz="4000" cap="all"/>
            </a:lvl1pPr>
          </a:lstStyle>
          <a:p>
            <a:r>
              <a:t>Title Text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sz="quarter" idx="1"/>
          </p:nvPr>
        </p:nvSpPr>
        <p:spPr>
          <a:xfrm>
            <a:off x="963084" y="2906713"/>
            <a:ext cx="103632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  <a:lvl2pPr marL="0" indent="0">
              <a:spcBef>
                <a:spcPts val="400"/>
              </a:spcBef>
              <a:buClrTx/>
              <a:buSzTx/>
              <a:buFontTx/>
              <a:buNone/>
              <a:defRPr sz="2000"/>
            </a:lvl2pPr>
            <a:lvl3pPr>
              <a:spcBef>
                <a:spcPts val="400"/>
              </a:spcBef>
              <a:buClrTx/>
              <a:buFontTx/>
              <a:defRPr sz="2000"/>
            </a:lvl3pPr>
            <a:lvl4pPr marL="0" indent="0">
              <a:spcBef>
                <a:spcPts val="400"/>
              </a:spcBef>
              <a:buClrTx/>
              <a:buSzTx/>
              <a:buFontTx/>
              <a:buNone/>
              <a:defRPr sz="2000"/>
            </a:lvl4pPr>
            <a:lvl5pPr marL="0" indent="0">
              <a:spcBef>
                <a:spcPts val="400"/>
              </a:spcBef>
              <a:buClrTx/>
              <a:buSzTx/>
              <a:buFontTx/>
              <a:buNone/>
              <a:defRPr sz="2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4" name="Shape 44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2" name="Shape 52"/>
          <p:cNvSpPr>
            <a:spLocks noGrp="1"/>
          </p:cNvSpPr>
          <p:nvPr>
            <p:ph type="body" sz="half" idx="1"/>
          </p:nvPr>
        </p:nvSpPr>
        <p:spPr>
          <a:xfrm>
            <a:off x="609600" y="2387600"/>
            <a:ext cx="5384800" cy="3633788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buClr>
                <a:srgbClr val="FFFFFF"/>
              </a:buClr>
              <a:buFontTx/>
              <a:defRPr sz="2800"/>
            </a:lvl1pPr>
            <a:lvl2pPr marL="790575" indent="-333375">
              <a:spcBef>
                <a:spcPts val="600"/>
              </a:spcBef>
              <a:buClr>
                <a:srgbClr val="FFFFFF"/>
              </a:buClr>
              <a:buFontTx/>
              <a:defRPr sz="2800"/>
            </a:lvl2pPr>
            <a:lvl3pPr>
              <a:spcBef>
                <a:spcPts val="600"/>
              </a:spcBef>
              <a:buClr>
                <a:srgbClr val="FFFFFF"/>
              </a:buClr>
              <a:buFontTx/>
              <a:defRPr sz="2800"/>
            </a:lvl3pPr>
            <a:lvl4pPr marL="17272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4pPr>
            <a:lvl5pPr marL="2184400" indent="-355600">
              <a:spcBef>
                <a:spcPts val="600"/>
              </a:spcBef>
              <a:buClr>
                <a:srgbClr val="FFFFFF"/>
              </a:buClr>
              <a:buFontTx/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3" name="Shape 5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sz="quarter" idx="1"/>
          </p:nvPr>
        </p:nvSpPr>
        <p:spPr>
          <a:xfrm>
            <a:off x="609600" y="1535112"/>
            <a:ext cx="5386917" cy="639763"/>
          </a:xfrm>
          <a:prstGeom prst="rect">
            <a:avLst/>
          </a:prstGeom>
        </p:spPr>
        <p:txBody>
          <a:bodyPr anchor="b"/>
          <a:lstStyle>
            <a:lvl1pPr marL="0" indent="0">
              <a:buClrTx/>
              <a:buSzTx/>
              <a:buFontTx/>
              <a:buNone/>
              <a:defRPr b="1"/>
            </a:lvl1pPr>
            <a:lvl2pPr marL="0" indent="0">
              <a:buClrTx/>
              <a:buSzTx/>
              <a:buFontTx/>
              <a:buNone/>
              <a:defRPr b="1"/>
            </a:lvl2pPr>
            <a:lvl3pPr>
              <a:buClrTx/>
              <a:buFontTx/>
              <a:defRPr b="1"/>
            </a:lvl3pPr>
            <a:lvl4pPr marL="0" indent="0">
              <a:buClrTx/>
              <a:buSzTx/>
              <a:buFontTx/>
              <a:buNone/>
              <a:defRPr b="1"/>
            </a:lvl4pPr>
            <a:lvl5pPr marL="0" indent="0">
              <a:buClrTx/>
              <a:buSzTx/>
              <a:buFontTx/>
              <a:buNone/>
              <a:defRPr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sz="quarter" idx="13"/>
          </p:nvPr>
        </p:nvSpPr>
        <p:spPr>
          <a:xfrm>
            <a:off x="6193367" y="1535111"/>
            <a:ext cx="5389036" cy="639765"/>
          </a:xfrm>
          <a:prstGeom prst="rect">
            <a:avLst/>
          </a:prstGeom>
        </p:spPr>
        <p:txBody>
          <a:bodyPr anchor="b"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4766733" y="273050"/>
            <a:ext cx="6815667" cy="585311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buClr>
                <a:srgbClr val="FFFFFF"/>
              </a:buClr>
              <a:buFontTx/>
              <a:defRPr sz="3200"/>
            </a:lvl1pPr>
            <a:lvl2pPr marL="783771" indent="-326571">
              <a:spcBef>
                <a:spcPts val="700"/>
              </a:spcBef>
              <a:buClr>
                <a:srgbClr val="FFFFFF"/>
              </a:buClr>
              <a:buFontTx/>
              <a:defRPr sz="3200"/>
            </a:lvl2pPr>
            <a:lvl3pPr>
              <a:spcBef>
                <a:spcPts val="700"/>
              </a:spcBef>
              <a:buClr>
                <a:srgbClr val="FFFFFF"/>
              </a:buClr>
              <a:buFontTx/>
              <a:defRPr sz="3200"/>
            </a:lvl3pPr>
            <a:lvl4pPr marL="17373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4pPr>
            <a:lvl5pPr marL="2194560" indent="-365760">
              <a:spcBef>
                <a:spcPts val="700"/>
              </a:spcBef>
              <a:buClr>
                <a:srgbClr val="FFFFFF"/>
              </a:buClr>
              <a:buFontTx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7" name="Shape 87"/>
          <p:cNvSpPr>
            <a:spLocks noGrp="1"/>
          </p:cNvSpPr>
          <p:nvPr>
            <p:ph type="body" sz="half" idx="13"/>
          </p:nvPr>
        </p:nvSpPr>
        <p:spPr>
          <a:xfrm>
            <a:off x="609599" y="1435101"/>
            <a:ext cx="4011087" cy="4691063"/>
          </a:xfrm>
          <a:prstGeom prst="rect">
            <a:avLst/>
          </a:prstGeom>
        </p:spPr>
        <p:txBody>
          <a:bodyPr/>
          <a:lstStyle/>
          <a:p>
            <a:pPr>
              <a:buClr>
                <a:srgbClr val="FFFFFF"/>
              </a:buClr>
              <a:buFontTx/>
            </a:pPr>
            <a:endParaRPr/>
          </a:p>
        </p:txBody>
      </p:sp>
      <p:sp>
        <p:nvSpPr>
          <p:cNvPr id="88" name="Shape 8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/>
          </p:cNvSpPr>
          <p:nvPr>
            <p:ph type="title"/>
          </p:nvPr>
        </p:nvSpPr>
        <p:spPr>
          <a:xfrm>
            <a:off x="2389715" y="4800600"/>
            <a:ext cx="7315202" cy="566738"/>
          </a:xfrm>
          <a:prstGeom prst="rect">
            <a:avLst/>
          </a:prstGeom>
        </p:spPr>
        <p:txBody>
          <a:bodyPr anchor="b"/>
          <a:lstStyle>
            <a:lvl1pPr>
              <a:defRPr sz="2000"/>
            </a:lvl1pPr>
          </a:lstStyle>
          <a:p>
            <a:r>
              <a:t>Title Text</a:t>
            </a:r>
          </a:p>
        </p:txBody>
      </p:sp>
      <p:sp>
        <p:nvSpPr>
          <p:cNvPr id="96" name="Shape 96"/>
          <p:cNvSpPr>
            <a:spLocks noGrp="1"/>
          </p:cNvSpPr>
          <p:nvPr>
            <p:ph type="pic" sz="half" idx="13"/>
          </p:nvPr>
        </p:nvSpPr>
        <p:spPr>
          <a:xfrm>
            <a:off x="2389715" y="612775"/>
            <a:ext cx="7315202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97" name="Shape 97"/>
          <p:cNvSpPr>
            <a:spLocks noGrp="1"/>
          </p:cNvSpPr>
          <p:nvPr>
            <p:ph type="body" sz="quarter" idx="1"/>
          </p:nvPr>
        </p:nvSpPr>
        <p:spPr>
          <a:xfrm>
            <a:off x="2389715" y="5367337"/>
            <a:ext cx="73152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ClrTx/>
              <a:buSzTx/>
              <a:buFontTx/>
              <a:buNone/>
              <a:defRPr sz="1400"/>
            </a:lvl2pPr>
            <a:lvl3pPr>
              <a:spcBef>
                <a:spcPts val="300"/>
              </a:spcBef>
              <a:buClrTx/>
              <a:buFontTx/>
              <a:defRPr sz="1400"/>
            </a:lvl3pPr>
            <a:lvl4pPr marL="0" indent="0">
              <a:spcBef>
                <a:spcPts val="300"/>
              </a:spcBef>
              <a:buClrTx/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ClrTx/>
              <a:buSzTx/>
              <a:buFontTx/>
              <a:buNone/>
              <a:defRPr sz="1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8" name="Shape 98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xfrm>
            <a:off x="624417" y="1123950"/>
            <a:ext cx="10972801" cy="936626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xfrm>
            <a:off x="609600" y="2387600"/>
            <a:ext cx="10972800" cy="363378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7" name="Shape 107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xfrm>
            <a:off x="8851900" y="1123950"/>
            <a:ext cx="2745317" cy="4897438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5" name="Shape 115"/>
          <p:cNvSpPr>
            <a:spLocks noGrp="1"/>
          </p:cNvSpPr>
          <p:nvPr>
            <p:ph type="body" idx="1"/>
          </p:nvPr>
        </p:nvSpPr>
        <p:spPr>
          <a:xfrm>
            <a:off x="609601" y="1123950"/>
            <a:ext cx="8039101" cy="4897438"/>
          </a:xfrm>
          <a:prstGeom prst="rect">
            <a:avLst/>
          </a:prstGeom>
        </p:spPr>
        <p:txBody>
          <a:bodyPr/>
          <a:lstStyle>
            <a:lvl1pPr>
              <a:buClr>
                <a:srgbClr val="FFFFFF"/>
              </a:buClr>
              <a:buFontTx/>
            </a:lvl1pPr>
            <a:lvl2pPr>
              <a:buClr>
                <a:srgbClr val="FFFFFF"/>
              </a:buClr>
              <a:buFontTx/>
            </a:lvl2pPr>
            <a:lvl3pPr>
              <a:buClr>
                <a:srgbClr val="FFFFFF"/>
              </a:buClr>
              <a:buFontTx/>
            </a:lvl3pPr>
            <a:lvl4pPr>
              <a:buClr>
                <a:srgbClr val="FFFFFF"/>
              </a:buClr>
              <a:buFontTx/>
            </a:lvl4pPr>
            <a:lvl5pPr>
              <a:buClr>
                <a:srgbClr val="FFFFFF"/>
              </a:buClr>
              <a:buFontTx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sldNum" sz="quarter" idx="2"/>
          </p:nvPr>
        </p:nvSpPr>
        <p:spPr>
          <a:xfrm>
            <a:off x="11280495" y="6245225"/>
            <a:ext cx="301907" cy="288822"/>
          </a:xfrm>
          <a:prstGeom prst="rect">
            <a:avLst/>
          </a:prstGeom>
        </p:spPr>
        <p:txBody>
          <a:bodyPr/>
          <a:lstStyle>
            <a:lvl1pPr algn="r"/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F46C79FD-C571-418B-AB0F-5EE936C85276}" type="slidenum">
              <a:rPr lang="en-GB" smtClean="0"/>
              <a:t>‹#›</a:t>
            </a:fld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0" y="0"/>
            <a:ext cx="12192000" cy="107817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0" y="1078173"/>
            <a:ext cx="12192000" cy="5779827"/>
          </a:xfrm>
          <a:prstGeom prst="rect">
            <a:avLst/>
          </a:prstGeom>
          <a:solidFill>
            <a:srgbClr val="0356B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>
              <a:solidFill>
                <a:schemeClr val="accent4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8933" y="258042"/>
            <a:ext cx="1659793" cy="115246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071350" y="1992572"/>
            <a:ext cx="10065224" cy="2149523"/>
          </a:xfrm>
        </p:spPr>
        <p:txBody>
          <a:bodyPr wrap="none" anchor="t">
            <a:noAutofit/>
          </a:bodyPr>
          <a:lstStyle>
            <a:lvl1pPr algn="l">
              <a:defRPr sz="60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838200" y="1978925"/>
            <a:ext cx="0" cy="4879075"/>
          </a:xfrm>
          <a:prstGeom prst="line">
            <a:avLst/>
          </a:prstGeom>
          <a:ln w="28575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 userDrawn="1"/>
        </p:nvSpPr>
        <p:spPr>
          <a:xfrm>
            <a:off x="5741158" y="6619164"/>
            <a:ext cx="707409" cy="240594"/>
          </a:xfrm>
          <a:prstGeom prst="rect">
            <a:avLst/>
          </a:prstGeom>
          <a:solidFill>
            <a:srgbClr val="00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Subtitle 2"/>
          <p:cNvSpPr>
            <a:spLocks noGrp="1"/>
          </p:cNvSpPr>
          <p:nvPr>
            <p:ph type="subTitle" idx="1"/>
          </p:nvPr>
        </p:nvSpPr>
        <p:spPr>
          <a:xfrm>
            <a:off x="1071351" y="4418049"/>
            <a:ext cx="10065224" cy="897754"/>
          </a:xfrm>
        </p:spPr>
        <p:txBody>
          <a:bodyPr>
            <a:noAutofit/>
          </a:bodyPr>
          <a:lstStyle>
            <a:lvl1pPr marL="0" indent="0" algn="l">
              <a:buNone/>
              <a:defRPr sz="2800" i="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/>
          </p:nvPr>
        </p:nvSpPr>
        <p:spPr>
          <a:xfrm>
            <a:off x="6096000" y="5557903"/>
            <a:ext cx="5040313" cy="528998"/>
          </a:xfrm>
        </p:spPr>
        <p:txBody>
          <a:bodyPr>
            <a:noAutofit/>
          </a:bodyPr>
          <a:lstStyle>
            <a:lvl1pPr marL="0" indent="0" algn="r">
              <a:buFontTx/>
              <a:buNone/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60612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24417" y="980728"/>
            <a:ext cx="10972801" cy="9366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09600" y="2276872"/>
            <a:ext cx="10972800" cy="36337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4" name="image2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624392" y="6145212"/>
            <a:ext cx="2117150" cy="596902"/>
          </a:xfrm>
          <a:prstGeom prst="rect">
            <a:avLst/>
          </a:prstGeom>
          <a:ln w="12700">
            <a:miter lim="400000"/>
          </a:ln>
        </p:spPr>
      </p:pic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623391" y="6297438"/>
            <a:ext cx="301906" cy="288822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>
            <a:spAutoFit/>
          </a:bodyPr>
          <a:lstStyle>
            <a:lvl1pPr>
              <a:defRPr sz="1400" b="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7" r:id="rId6"/>
    <p:sldLayoutId id="2147483658" r:id="rId7"/>
    <p:sldLayoutId id="2147483659" r:id="rId8"/>
    <p:sldLayoutId id="2147483660" r:id="rId9"/>
    <p:sldLayoutId id="2147483661" r:id="rId10"/>
  </p:sldLayoutIdLst>
  <p:transition spd="med"/>
  <p:txStyles>
    <p:titleStyle>
      <a:lvl1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358775" marR="0" indent="-358775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58775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000" b="1" i="0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1pPr>
      <a:lvl2pPr marL="800100" marR="0" indent="-34290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•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2pPr>
      <a:lvl3pPr marL="0" marR="0" indent="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Tx/>
        <a:buFont typeface="Arial"/>
        <a:buNone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3pPr>
      <a:lvl4pPr marL="1645920" marR="0" indent="-274319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–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4pPr>
      <a:lvl5pPr marL="21031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5pPr>
      <a:lvl6pPr marL="25603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6pPr>
      <a:lvl7pPr marL="30175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7pPr>
      <a:lvl8pPr marL="34747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8pPr>
      <a:lvl9pPr marL="3931920" marR="0" indent="-274320" algn="l" defTabSz="914400" rtl="0" latinLnBrk="0">
        <a:lnSpc>
          <a:spcPct val="100000"/>
        </a:lnSpc>
        <a:spcBef>
          <a:spcPts val="500"/>
        </a:spcBef>
        <a:spcAft>
          <a:spcPts val="0"/>
        </a:spcAft>
        <a:buClr>
          <a:srgbClr val="0F5494"/>
        </a:buClr>
        <a:buSzPct val="100000"/>
        <a:buFont typeface="Arial"/>
        <a:buChar char="»"/>
        <a:tabLst/>
        <a:defRPr sz="2400" b="0" i="1" u="none" strike="noStrike" cap="none" spc="0" baseline="0">
          <a:ln>
            <a:noFill/>
          </a:ln>
          <a:solidFill>
            <a:srgbClr val="0F5494"/>
          </a:solidFill>
          <a:uFillTx/>
          <a:latin typeface="Verdana"/>
          <a:ea typeface="Verdana"/>
          <a:cs typeface="Verdana"/>
          <a:sym typeface="Verdana"/>
        </a:defRPr>
      </a:lvl9pPr>
    </p:bodyStyle>
    <p:other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4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032666" y="448191"/>
            <a:ext cx="9987841" cy="399564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Wildfire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Early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Detection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System</a:t>
            </a:r>
            <a:b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</a:b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in </a:t>
            </a:r>
            <a:r>
              <a:rPr lang="cs-CZ" sz="4000" b="1" dirty="0" err="1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the</a:t>
            </a: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 Czech Republic (WEDS</a:t>
            </a:r>
            <a:r>
              <a:rPr lang="en-GB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)</a:t>
            </a:r>
            <a:endParaRPr lang="cs-CZ" sz="4000" b="1" dirty="0">
              <a:solidFill>
                <a:srgbClr val="0F5494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rgbClr val="0F5494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4000" b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Systém včasné detekce lesních požárů v ČR</a:t>
            </a:r>
          </a:p>
          <a:p>
            <a:pPr>
              <a:lnSpc>
                <a:spcPct val="90000"/>
              </a:lnSpc>
              <a:spcBef>
                <a:spcPct val="0"/>
              </a:spcBef>
            </a:pPr>
            <a:endParaRPr lang="cs-CZ" sz="3200" b="1" i="1" dirty="0">
              <a:solidFill>
                <a:srgbClr val="0F5494"/>
              </a:solidFill>
              <a:latin typeface="EC Square Sans Cond Pro" panose="020B0506040000020004" pitchFamily="34" charset="0"/>
              <a:ea typeface="+mj-ea"/>
              <a:cs typeface="Calibri" panose="020F0502020204030204" pitchFamily="34" charset="0"/>
            </a:endParaRPr>
          </a:p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cs-CZ" sz="3200" b="1" i="1" dirty="0">
                <a:solidFill>
                  <a:srgbClr val="0F5494"/>
                </a:solidFill>
                <a:latin typeface="EC Square Sans Pro"/>
                <a:ea typeface="+mj-ea"/>
                <a:cs typeface="Calibri" panose="020F0502020204030204" pitchFamily="34" charset="0"/>
              </a:rPr>
              <a:t>Testovací provoz a koncept možného využití kamerového systému k detekci lesních požárů v podmínkách Ústeckého kraje (r. 2008)</a:t>
            </a:r>
            <a:endParaRPr lang="en-GB" sz="3200" b="1" i="1" dirty="0">
              <a:solidFill>
                <a:srgbClr val="0F5494"/>
              </a:solidFill>
              <a:latin typeface="EC Square Sans Pro"/>
              <a:ea typeface="+mj-ea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FC9F4A-78DD-C191-B4DB-A455CF7CAE7D}"/>
              </a:ext>
            </a:extLst>
          </p:cNvPr>
          <p:cNvSpPr txBox="1"/>
          <p:nvPr/>
        </p:nvSpPr>
        <p:spPr>
          <a:xfrm>
            <a:off x="1032666" y="4685036"/>
            <a:ext cx="8381454" cy="1077214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3200" dirty="0">
                <a:solidFill>
                  <a:srgbClr val="FFC000"/>
                </a:solidFill>
                <a:latin typeface="EC Square Sans Pro"/>
              </a:rPr>
              <a:t>Závěrečná konference 10. června 2026</a:t>
            </a:r>
            <a:br>
              <a:rPr lang="cs-CZ" sz="3200" dirty="0">
                <a:solidFill>
                  <a:srgbClr val="FFC000"/>
                </a:solidFill>
                <a:latin typeface="EC Square Sans Pro"/>
              </a:rPr>
            </a:br>
            <a:r>
              <a:rPr lang="cs-CZ" sz="3200" dirty="0">
                <a:solidFill>
                  <a:srgbClr val="FFC000"/>
                </a:solidFill>
                <a:latin typeface="EC Square Sans Pro"/>
              </a:rPr>
              <a:t>Horní Bezděkov</a:t>
            </a:r>
            <a:endParaRPr kumimoji="0" lang="en-IE" sz="3200" b="1" i="0" u="none" strike="noStrike" cap="none" spc="0" normalizeH="0" baseline="0" dirty="0">
              <a:ln>
                <a:noFill/>
              </a:ln>
              <a:solidFill>
                <a:srgbClr val="FFC000"/>
              </a:solidFill>
              <a:effectLst/>
              <a:uFillTx/>
              <a:latin typeface="EC Square Sans Pro"/>
              <a:sym typeface="Arial"/>
            </a:endParaRP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B1E82989-3E49-81E6-1FD9-AD29D28E8F22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4" name="Obrázek 3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14DB08D3-5391-BF09-AAD6-1EC4B90947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21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293868A-2857-E3B0-064E-CC7739B41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D0AE76-7CCE-6F07-A2E8-DD4B315C6A77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B9F7828-B9CB-0883-78C6-EB0EFF8E0D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5315" y="1236977"/>
            <a:ext cx="6194111" cy="4119721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1 monitorovací stanoviště/kamera – věž stanice HZS ÚLK v Teplicích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vybavení dohledového střediska – KOPIS HZS ÚLK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kladné hodnocení ze strany obsluhy, prokázání spolehlivosti a efektivity dle podkladů od výrobce 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nezbytnost soustavného intenzivního dohledu obsluhy, potvrzení doporučení výrobce na personální obsazení: </a:t>
            </a:r>
            <a:b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1 operátor = max. 5 monitorovacích stanovišť/kamer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nereálné provozovat kamerový systém na operačních střediscích HZS ČR bez odpovídajícího navýšení personálních kapacit</a:t>
            </a:r>
          </a:p>
          <a:p>
            <a:pPr>
              <a:lnSpc>
                <a:spcPct val="120000"/>
              </a:lnSpc>
            </a:pPr>
            <a:r>
              <a:rPr lang="cs-CZ" sz="1900" i="0" dirty="0">
                <a:latin typeface="Arial" panose="020B0604020202020204" pitchFamily="34" charset="0"/>
                <a:cs typeface="Arial" panose="020B0604020202020204" pitchFamily="34" charset="0"/>
              </a:rPr>
              <a:t>doporučení vybudovat dohledová střediska u vlastníků lesů / provozovatelů kamerových systémů 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5E00D2D2-4AB0-BAC7-22AA-DCC9EB676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Testovací provoz kamerového systému v r. 2007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8F4F7052-6F1E-E527-7ED0-56E1690FE4F3}"/>
              </a:ext>
            </a:extLst>
          </p:cNvPr>
          <p:cNvSpPr txBox="1">
            <a:spLocks/>
          </p:cNvSpPr>
          <p:nvPr/>
        </p:nvSpPr>
        <p:spPr>
          <a:xfrm>
            <a:off x="3093397" y="5356698"/>
            <a:ext cx="6900156" cy="1393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hangingPunct="1"/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stanovisko GŘ Lesů ČR, </a:t>
            </a:r>
            <a:r>
              <a:rPr lang="cs-CZ" sz="1800" i="0" dirty="0" err="1">
                <a:latin typeface="Arial" panose="020B0604020202020204" pitchFamily="34" charset="0"/>
                <a:cs typeface="Arial" panose="020B0604020202020204" pitchFamily="34" charset="0"/>
              </a:rPr>
              <a:t>s.p</a:t>
            </a:r>
            <a:r>
              <a:rPr lang="cs-CZ" sz="1800" i="0" dirty="0">
                <a:latin typeface="Arial" panose="020B0604020202020204" pitchFamily="34" charset="0"/>
                <a:cs typeface="Arial" panose="020B0604020202020204" pitchFamily="34" charset="0"/>
              </a:rPr>
              <a:t>. z r. 2007: „Ředitelství státního podniku Lesy ČR má zájem o realizaci projektu za předpokladu úhrady vstupních investičních nákladů z dotací EU.“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1B03AF0C-13EA-4E28-CC55-BCE8F3B16F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D3761D9-6DD6-6A93-2334-D229AAE375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1703" y="1309990"/>
            <a:ext cx="4793612" cy="378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971870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6DF27DB9-045C-018C-A2A7-C255C3007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540C00-5BD0-DE52-7141-21AACE7B57CD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289CAAE-B018-8486-956D-071DA547D4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58383" y="1269402"/>
            <a:ext cx="6718570" cy="4119721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stanovení území/plochy pro monitoring a detekci požárů – 1 734 km</a:t>
            </a:r>
            <a:r>
              <a:rPr lang="cs-CZ" sz="1600" i="0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120000"/>
              </a:lnSpc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vytipování vhodných monitorovacích stanovišť – 11x, kombinace využití stávajících objektů (stožáry, věže) a budování nových stožárů v případě varianty ideálního pokrytí </a:t>
            </a:r>
          </a:p>
          <a:p>
            <a:pPr>
              <a:lnSpc>
                <a:spcPct val="120000"/>
              </a:lnSpc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u varianty dostatečného pokrytí (10 stanovišť, pokrytí 90% stanovené plochy) počítáno pouze se stávajícími objekty bez nutnosti budovat nové stožáry – výrazné snížení úvodní investice a získání povolení</a:t>
            </a:r>
          </a:p>
          <a:p>
            <a:pPr>
              <a:lnSpc>
                <a:spcPct val="120000"/>
              </a:lnSpc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návrh propojit systém v rámci příhraniční spolupráce (Děčínsko  + Krušné Hory) se stávajícím kamerovým systémem v Sasku</a:t>
            </a:r>
          </a:p>
          <a:p>
            <a:pPr>
              <a:lnSpc>
                <a:spcPct val="120000"/>
              </a:lnSpc>
            </a:pP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stanovení přibližných nákladů a možnosti financování (r. 2008), </a:t>
            </a:r>
            <a:b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hrubý odhad ročních provozních nákladů pro ÚLK i pro celou ČR</a:t>
            </a:r>
          </a:p>
        </p:txBody>
      </p:sp>
      <p:sp>
        <p:nvSpPr>
          <p:cNvPr id="6" name="Title 2">
            <a:extLst>
              <a:ext uri="{FF2B5EF4-FFF2-40B4-BE49-F238E27FC236}">
                <a16:creationId xmlns:a16="http://schemas.microsoft.com/office/drawing/2014/main" id="{780E3CAC-8D1C-CE5A-8AE8-211B40D1D2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186" y="403316"/>
            <a:ext cx="11385646" cy="782357"/>
          </a:xfrm>
        </p:spPr>
        <p:txBody>
          <a:bodyPr>
            <a:normAutofit/>
          </a:bodyPr>
          <a:lstStyle/>
          <a:p>
            <a:r>
              <a:rPr lang="cs-CZ" sz="3200" dirty="0">
                <a:latin typeface="+mj-lt"/>
              </a:rPr>
              <a:t>Návrh využití kamerového systému v Ústeckém kraji</a:t>
            </a:r>
            <a:endParaRPr lang="en-IE" sz="3200" b="1" dirty="0">
              <a:latin typeface="+mj-lt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F6C0A72B-9216-E720-D7C8-1AFBF3C3F75D}"/>
              </a:ext>
            </a:extLst>
          </p:cNvPr>
          <p:cNvSpPr txBox="1">
            <a:spLocks/>
          </p:cNvSpPr>
          <p:nvPr/>
        </p:nvSpPr>
        <p:spPr>
          <a:xfrm>
            <a:off x="5058383" y="4798984"/>
            <a:ext cx="5494142" cy="11073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normAutofit/>
          </a:bodyPr>
          <a:lstStyle>
            <a:lvl1pPr marL="3429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800100" marR="0" indent="-34290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•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Tx/>
              <a:buFont typeface="Arial"/>
              <a:buNone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1645920" marR="0" indent="-274319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–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21031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25603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0175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4747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931920" marR="0" indent="-274320" algn="l" defTabSz="914400" rtl="0" latinLnBrk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F5494"/>
              </a:buClr>
              <a:buSzPct val="100000"/>
              <a:buFont typeface="Arial"/>
              <a:buChar char="»"/>
              <a:tabLst/>
              <a:defRPr sz="2400" b="0" i="1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hangingPunct="1"/>
            <a:r>
              <a:rPr lang="cs-CZ" sz="1600" i="0" dirty="0">
                <a:latin typeface="Arial" panose="020B0604020202020204" pitchFamily="34" charset="0"/>
                <a:cs typeface="Arial" panose="020B0604020202020204" pitchFamily="34" charset="0"/>
              </a:rPr>
              <a:t>diplomová práce „Využití kamerových systémů k detekci lesních požárů v podmínkách Ústeckého kraje“, Jan Rudolf, VŠB-TU Ostrava, Fakulta bezpečnostního inženýrství</a:t>
            </a:r>
          </a:p>
        </p:txBody>
      </p:sp>
      <p:pic>
        <p:nvPicPr>
          <p:cNvPr id="5" name="Obrázek 4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5E1A05C8-49DD-3422-E39E-D493D5E8E7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" name="Skupina 15">
            <a:extLst>
              <a:ext uri="{FF2B5EF4-FFF2-40B4-BE49-F238E27FC236}">
                <a16:creationId xmlns:a16="http://schemas.microsoft.com/office/drawing/2014/main" id="{AB4F061F-5089-9C64-E191-F8CF5A605B6D}"/>
              </a:ext>
            </a:extLst>
          </p:cNvPr>
          <p:cNvGrpSpPr/>
          <p:nvPr/>
        </p:nvGrpSpPr>
        <p:grpSpPr>
          <a:xfrm>
            <a:off x="622574" y="1373161"/>
            <a:ext cx="4130167" cy="2146261"/>
            <a:chOff x="622574" y="1366676"/>
            <a:chExt cx="4130167" cy="2146261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6CAC4029-161E-1B9B-804E-325D567930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22574" y="1366676"/>
              <a:ext cx="4130167" cy="2146261"/>
            </a:xfrm>
            <a:prstGeom prst="rect">
              <a:avLst/>
            </a:prstGeom>
            <a:ln>
              <a:solidFill>
                <a:srgbClr val="0F5494"/>
              </a:solidFill>
            </a:ln>
          </p:spPr>
        </p:pic>
        <p:sp>
          <p:nvSpPr>
            <p:cNvPr id="14" name="Content Placeholder 1">
              <a:extLst>
                <a:ext uri="{FF2B5EF4-FFF2-40B4-BE49-F238E27FC236}">
                  <a16:creationId xmlns:a16="http://schemas.microsoft.com/office/drawing/2014/main" id="{9BCDF855-ACC9-1BDB-0115-BC24B0551BEF}"/>
                </a:ext>
              </a:extLst>
            </p:cNvPr>
            <p:cNvSpPr txBox="1">
              <a:spLocks/>
            </p:cNvSpPr>
            <p:nvPr/>
          </p:nvSpPr>
          <p:spPr>
            <a:xfrm>
              <a:off x="645272" y="1384572"/>
              <a:ext cx="1864464" cy="29507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45718" tIns="45718" rIns="45718" bIns="45718">
              <a:normAutofit/>
            </a:bodyPr>
            <a:lstStyle>
              <a:lvl1pPr marL="342900" marR="0" indent="-34290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•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1pPr>
              <a:lvl2pPr marL="800100" marR="0" indent="-34290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•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2pPr>
              <a:lvl3pPr marL="0" marR="0" indent="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Tx/>
                <a:buFont typeface="Arial"/>
                <a:buNone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3pPr>
              <a:lvl4pPr marL="1645920" marR="0" indent="-274319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–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4pPr>
              <a:lvl5pPr marL="21031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5pPr>
              <a:lvl6pPr marL="25603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6pPr>
              <a:lvl7pPr marL="30175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7pPr>
              <a:lvl8pPr marL="34747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8pPr>
              <a:lvl9pPr marL="39319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9pPr>
            </a:lstStyle>
            <a:p>
              <a:pPr marL="0" indent="0" hangingPunct="1">
                <a:buNone/>
              </a:pPr>
              <a:r>
                <a:rPr lang="cs-CZ" sz="1200" i="0" dirty="0">
                  <a:latin typeface="Arial" panose="020B0604020202020204" pitchFamily="34" charset="0"/>
                  <a:cs typeface="Arial" panose="020B0604020202020204" pitchFamily="34" charset="0"/>
                </a:rPr>
                <a:t>Varianta ideálního pokrytí</a:t>
              </a:r>
            </a:p>
          </p:txBody>
        </p:sp>
      </p:grpSp>
      <p:grpSp>
        <p:nvGrpSpPr>
          <p:cNvPr id="17" name="Skupina 16">
            <a:extLst>
              <a:ext uri="{FF2B5EF4-FFF2-40B4-BE49-F238E27FC236}">
                <a16:creationId xmlns:a16="http://schemas.microsoft.com/office/drawing/2014/main" id="{DE42A838-6C7B-185B-8ED8-C75A3E695D70}"/>
              </a:ext>
            </a:extLst>
          </p:cNvPr>
          <p:cNvGrpSpPr/>
          <p:nvPr/>
        </p:nvGrpSpPr>
        <p:grpSpPr>
          <a:xfrm>
            <a:off x="622575" y="3617759"/>
            <a:ext cx="4130166" cy="2288612"/>
            <a:chOff x="622575" y="3611274"/>
            <a:chExt cx="4130166" cy="2288612"/>
          </a:xfrm>
        </p:grpSpPr>
        <p:pic>
          <p:nvPicPr>
            <p:cNvPr id="13" name="Obrázek 12">
              <a:extLst>
                <a:ext uri="{FF2B5EF4-FFF2-40B4-BE49-F238E27FC236}">
                  <a16:creationId xmlns:a16="http://schemas.microsoft.com/office/drawing/2014/main" id="{5EC17E9D-0071-A5A1-4EF6-D28A041693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22575" y="3611274"/>
              <a:ext cx="4130166" cy="2288612"/>
            </a:xfrm>
            <a:prstGeom prst="rect">
              <a:avLst/>
            </a:prstGeom>
            <a:ln>
              <a:solidFill>
                <a:srgbClr val="0F5494"/>
              </a:solidFill>
            </a:ln>
          </p:spPr>
        </p:pic>
        <p:sp>
          <p:nvSpPr>
            <p:cNvPr id="15" name="Content Placeholder 1">
              <a:extLst>
                <a:ext uri="{FF2B5EF4-FFF2-40B4-BE49-F238E27FC236}">
                  <a16:creationId xmlns:a16="http://schemas.microsoft.com/office/drawing/2014/main" id="{3018F6D5-7C92-A8C8-ECCA-ADD294F47636}"/>
                </a:ext>
              </a:extLst>
            </p:cNvPr>
            <p:cNvSpPr txBox="1">
              <a:spLocks/>
            </p:cNvSpPr>
            <p:nvPr/>
          </p:nvSpPr>
          <p:spPr>
            <a:xfrm>
              <a:off x="642031" y="3631661"/>
              <a:ext cx="2133595" cy="295071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45718" tIns="45718" rIns="45718" bIns="45718">
              <a:normAutofit/>
            </a:bodyPr>
            <a:lstStyle>
              <a:lvl1pPr marL="342900" marR="0" indent="-34290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•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1pPr>
              <a:lvl2pPr marL="800100" marR="0" indent="-34290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•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2pPr>
              <a:lvl3pPr marL="0" marR="0" indent="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Tx/>
                <a:buFont typeface="Arial"/>
                <a:buNone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3pPr>
              <a:lvl4pPr marL="1645920" marR="0" indent="-274319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–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4pPr>
              <a:lvl5pPr marL="21031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5pPr>
              <a:lvl6pPr marL="25603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6pPr>
              <a:lvl7pPr marL="30175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7pPr>
              <a:lvl8pPr marL="34747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8pPr>
              <a:lvl9pPr marL="3931920" marR="0" indent="-274320" algn="l" defTabSz="914400" rtl="0" latinLnBrk="0">
                <a:lnSpc>
                  <a:spcPct val="100000"/>
                </a:lnSpc>
                <a:spcBef>
                  <a:spcPts val="500"/>
                </a:spcBef>
                <a:spcAft>
                  <a:spcPts val="0"/>
                </a:spcAft>
                <a:buClr>
                  <a:srgbClr val="0F5494"/>
                </a:buClr>
                <a:buSzPct val="100000"/>
                <a:buFont typeface="Arial"/>
                <a:buChar char="»"/>
                <a:tabLst/>
                <a:defRPr sz="2400" b="0" i="1" u="none" strike="noStrike" cap="none" spc="0" baseline="0">
                  <a:ln>
                    <a:noFill/>
                  </a:ln>
                  <a:solidFill>
                    <a:srgbClr val="0F5494"/>
                  </a:solidFill>
                  <a:uFillTx/>
                  <a:latin typeface="Verdana"/>
                  <a:ea typeface="Verdana"/>
                  <a:cs typeface="Verdana"/>
                  <a:sym typeface="Verdana"/>
                </a:defRPr>
              </a:lvl9pPr>
            </a:lstStyle>
            <a:p>
              <a:pPr marL="0" indent="0" hangingPunct="1">
                <a:buNone/>
              </a:pPr>
              <a:r>
                <a:rPr lang="cs-CZ" sz="1200" i="0" dirty="0">
                  <a:latin typeface="Arial" panose="020B0604020202020204" pitchFamily="34" charset="0"/>
                  <a:cs typeface="Arial" panose="020B0604020202020204" pitchFamily="34" charset="0"/>
                </a:rPr>
                <a:t>Varianta dostatečného pokrytí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8940882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CFFD6FA3-9DB9-4BE6-2790-4027F155D5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F754096-26E0-1A4A-B207-F64B49C5D808}"/>
              </a:ext>
            </a:extLst>
          </p:cNvPr>
          <p:cNvPicPr>
            <a:picLocks/>
          </p:cNvPicPr>
          <p:nvPr/>
        </p:nvPicPr>
        <p:blipFill>
          <a:blip r:embed="rId3"/>
          <a:stretch/>
        </p:blipFill>
        <p:spPr bwMode="auto">
          <a:xfrm>
            <a:off x="8952000" y="3618000"/>
            <a:ext cx="3240000" cy="324000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0C62373-7E6C-14F6-2DEC-D51E28376B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319652" y="1748644"/>
            <a:ext cx="6491783" cy="2982711"/>
          </a:xfrm>
          <a:prstGeom prst="rect">
            <a:avLst/>
          </a:prstGeom>
        </p:spPr>
      </p:pic>
      <p:sp>
        <p:nvSpPr>
          <p:cNvPr id="7" name="Nadpis 6">
            <a:extLst>
              <a:ext uri="{FF2B5EF4-FFF2-40B4-BE49-F238E27FC236}">
                <a16:creationId xmlns:a16="http://schemas.microsoft.com/office/drawing/2014/main" id="{F713CA41-0A73-4ABE-0210-017C000F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287" y="604210"/>
            <a:ext cx="10972801" cy="936626"/>
          </a:xfrm>
        </p:spPr>
        <p:txBody>
          <a:bodyPr/>
          <a:lstStyle/>
          <a:p>
            <a:r>
              <a:rPr lang="cs-CZ" dirty="0"/>
              <a:t>Děkuji za pozornost</a:t>
            </a:r>
          </a:p>
        </p:txBody>
      </p:sp>
      <p:pic>
        <p:nvPicPr>
          <p:cNvPr id="10" name="Obrázek 9" descr="Obsah obrázku snímek obrazovky, Písmo, Elektricky modrá, Grafika&#10;&#10;Obsah vygenerovaný umělou inteligencí může být nesprávný.">
            <a:extLst>
              <a:ext uri="{FF2B5EF4-FFF2-40B4-BE49-F238E27FC236}">
                <a16:creationId xmlns:a16="http://schemas.microsoft.com/office/drawing/2014/main" id="{CB4F6258-D8EA-2B32-AA15-89CD5D077C3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16" y="5970813"/>
            <a:ext cx="2933700" cy="76136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Nadpis 6">
            <a:extLst>
              <a:ext uri="{FF2B5EF4-FFF2-40B4-BE49-F238E27FC236}">
                <a16:creationId xmlns:a16="http://schemas.microsoft.com/office/drawing/2014/main" id="{6435DDDD-D62D-9E2C-89AF-5CFB7024BE10}"/>
              </a:ext>
            </a:extLst>
          </p:cNvPr>
          <p:cNvSpPr txBox="1">
            <a:spLocks/>
          </p:cNvSpPr>
          <p:nvPr/>
        </p:nvSpPr>
        <p:spPr>
          <a:xfrm>
            <a:off x="688944" y="1703391"/>
            <a:ext cx="3630708" cy="306382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t">
            <a:normAutofit/>
          </a:bodyPr>
          <a:lstStyle>
            <a:lvl1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1pPr>
            <a:lvl2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2pPr>
            <a:lvl3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3pPr>
            <a:lvl4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4pPr>
            <a:lvl5pPr marL="358775" marR="0" indent="-358775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5pPr>
            <a:lvl6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6pPr>
            <a:lvl7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7pPr>
            <a:lvl8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8pPr>
            <a:lvl9pPr marL="358775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 i="0" u="none" strike="noStrike" cap="none" spc="0" baseline="0">
                <a:ln>
                  <a:noFill/>
                </a:ln>
                <a:solidFill>
                  <a:srgbClr val="0F5494"/>
                </a:solidFill>
                <a:uFillTx/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hangingPunct="1"/>
            <a:r>
              <a:rPr lang="cs-CZ" sz="2000" dirty="0"/>
              <a:t>Roman Francl</a:t>
            </a:r>
          </a:p>
          <a:p>
            <a:pPr hangingPunct="1"/>
            <a:r>
              <a:rPr lang="cs-CZ" sz="2000" dirty="0"/>
              <a:t>MV-GŘ HZS ČR</a:t>
            </a:r>
          </a:p>
          <a:p>
            <a:pPr hangingPunct="1"/>
            <a:endParaRPr lang="cs-CZ" sz="2000" dirty="0"/>
          </a:p>
          <a:p>
            <a:pPr hangingPunct="1"/>
            <a:endParaRPr lang="cs-CZ" sz="2000" dirty="0"/>
          </a:p>
          <a:p>
            <a:pPr hangingPunct="1"/>
            <a:r>
              <a:rPr lang="cs-CZ" sz="1600" dirty="0"/>
              <a:t>Roman.Francl@hzscr.cz</a:t>
            </a:r>
          </a:p>
          <a:p>
            <a:pPr hangingPunct="1"/>
            <a:endParaRPr lang="cs-CZ" sz="1600" dirty="0"/>
          </a:p>
          <a:p>
            <a:pPr hangingPunct="1"/>
            <a:r>
              <a:rPr lang="cs-CZ" sz="1600" dirty="0"/>
              <a:t>+420 950 819 649</a:t>
            </a:r>
          </a:p>
        </p:txBody>
      </p:sp>
    </p:spTree>
    <p:extLst>
      <p:ext uri="{BB962C8B-B14F-4D97-AF65-F5344CB8AC3E}">
        <p14:creationId xmlns:p14="http://schemas.microsoft.com/office/powerpoint/2010/main" val="664053185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 Design">
  <a:themeElements>
    <a:clrScheme name="Default Design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 Design">
      <a:majorFont>
        <a:latin typeface="Arial"/>
        <a:ea typeface="Arial"/>
        <a:cs typeface="Arial"/>
      </a:majorFont>
      <a:minorFont>
        <a:latin typeface="Helvetica"/>
        <a:ea typeface="Helvetica"/>
        <a:cs typeface="Helvetica"/>
      </a:minorFont>
    </a:fontScheme>
    <a:fmtScheme name="Default Design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76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CD6488E8A6C364BAC274719D815949F" ma:contentTypeVersion="1" ma:contentTypeDescription="Create a new document." ma:contentTypeScope="" ma:versionID="dc3aff33d7bef76da3a4d590139dcbfe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ded79842d4747cc85621c7c303666abe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5353FE-5BDF-4988-A7AF-8CEF804FF05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8B385A-3497-492E-A109-2346C37670A2}">
  <ds:schemaRefs>
    <ds:schemaRef ds:uri="http://www.w3.org/XML/1998/namespace"/>
    <ds:schemaRef ds:uri="http://purl.org/dc/terms/"/>
    <ds:schemaRef ds:uri="http://schemas.microsoft.com/office/infopath/2007/PartnerControls"/>
    <ds:schemaRef ds:uri="http://schemas.microsoft.com/sharepoint/v3"/>
    <ds:schemaRef ds:uri="http://schemas.microsoft.com/office/2006/metadata/properties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68F1543-0B11-43B9-AE7D-F85835F0674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4731</TotalTime>
  <Words>347</Words>
  <Application>Microsoft Office PowerPoint</Application>
  <PresentationFormat>Širokoúhlá obrazovka</PresentationFormat>
  <Paragraphs>35</Paragraphs>
  <Slides>4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9" baseType="lpstr">
      <vt:lpstr>Arial</vt:lpstr>
      <vt:lpstr>EC Square Sans Cond Pro</vt:lpstr>
      <vt:lpstr>EC Square Sans Pro</vt:lpstr>
      <vt:lpstr>Verdana</vt:lpstr>
      <vt:lpstr>Default Design</vt:lpstr>
      <vt:lpstr>Prezentace aplikace PowerPoint</vt:lpstr>
      <vt:lpstr>Testovací provoz kamerového systému v r. 2007</vt:lpstr>
      <vt:lpstr>Návrh využití kamerového systému v Ústeckém kraji</vt:lpstr>
      <vt:lpstr>Děkuji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Roman Francl</dc:creator>
  <cp:lastModifiedBy>Francl Roman - GŘ HZS ČR</cp:lastModifiedBy>
  <cp:revision>104</cp:revision>
  <cp:lastPrinted>2026-06-09T16:58:30Z</cp:lastPrinted>
  <dcterms:modified xsi:type="dcterms:W3CDTF">2026-06-09T16:58:33Z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0x010100BCD6488E8A6C364BAC274719D815949F</vt:lpwstr>
  </property>
  <property fmtid="{D5CDD505-2E9C-101B-9397-08002B2CF9AE}" pid="3" name="MSIP_Label_6bd9ddd1-4d20-43f6-abfa-fc3c07406f94_Enabled">
    <vt:lpwstr>true</vt:lpwstr>
  </property>
  <property fmtid="{D5CDD505-2E9C-101B-9397-08002B2CF9AE}" pid="4" name="MSIP_Label_6bd9ddd1-4d20-43f6-abfa-fc3c07406f94_SetDate">
    <vt:lpwstr>2023-03-01T09:37:09Z</vt:lpwstr>
  </property>
  <property fmtid="{D5CDD505-2E9C-101B-9397-08002B2CF9AE}" pid="5" name="MSIP_Label_6bd9ddd1-4d20-43f6-abfa-fc3c07406f94_Method">
    <vt:lpwstr>Standard</vt:lpwstr>
  </property>
  <property fmtid="{D5CDD505-2E9C-101B-9397-08002B2CF9AE}" pid="6" name="MSIP_Label_6bd9ddd1-4d20-43f6-abfa-fc3c07406f94_Name">
    <vt:lpwstr>Commission Use</vt:lpwstr>
  </property>
  <property fmtid="{D5CDD505-2E9C-101B-9397-08002B2CF9AE}" pid="7" name="MSIP_Label_6bd9ddd1-4d20-43f6-abfa-fc3c07406f94_SiteId">
    <vt:lpwstr>b24c8b06-522c-46fe-9080-70926f8dddb1</vt:lpwstr>
  </property>
  <property fmtid="{D5CDD505-2E9C-101B-9397-08002B2CF9AE}" pid="8" name="MSIP_Label_6bd9ddd1-4d20-43f6-abfa-fc3c07406f94_ActionId">
    <vt:lpwstr>b73ca679-2615-455e-8916-c4635f7c3025</vt:lpwstr>
  </property>
  <property fmtid="{D5CDD505-2E9C-101B-9397-08002B2CF9AE}" pid="9" name="MSIP_Label_6bd9ddd1-4d20-43f6-abfa-fc3c07406f94_ContentBits">
    <vt:lpwstr>0</vt:lpwstr>
  </property>
</Properties>
</file>