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9"/>
  </p:notesMasterIdLst>
  <p:sldIdLst>
    <p:sldId id="285" r:id="rId5"/>
    <p:sldId id="685" r:id="rId6"/>
    <p:sldId id="686" r:id="rId7"/>
    <p:sldId id="696" r:id="rId8"/>
    <p:sldId id="687" r:id="rId9"/>
    <p:sldId id="688" r:id="rId10"/>
    <p:sldId id="692" r:id="rId11"/>
    <p:sldId id="691" r:id="rId12"/>
    <p:sldId id="690" r:id="rId13"/>
    <p:sldId id="693" r:id="rId14"/>
    <p:sldId id="694" r:id="rId15"/>
    <p:sldId id="695" r:id="rId16"/>
    <p:sldId id="697" r:id="rId17"/>
    <p:sldId id="689" r:id="rId18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VANDEVOIR Melanie (ECHO-EXT)" initials="VM(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5494"/>
    <a:srgbClr val="003399"/>
    <a:srgbClr val="62C6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7F3F4"/>
          </a:solidFill>
        </a:fill>
      </a:tcStyle>
    </a:wholeTbl>
    <a:band2H>
      <a:tcTxStyle/>
      <a:tcStyle>
        <a:tcBdr/>
        <a:fill>
          <a:solidFill>
            <a:srgbClr val="F3F9FA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BDBDB"/>
          </a:solidFill>
        </a:fill>
      </a:tcStyle>
    </a:wholeTbl>
    <a:band2H>
      <a:tcTxStyle/>
      <a:tcStyle>
        <a:tcBdr/>
        <a:fill>
          <a:solidFill>
            <a:srgbClr val="EEEEEE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CCCD9"/>
          </a:solidFill>
        </a:fill>
      </a:tcStyle>
    </a:wholeTbl>
    <a:band2H>
      <a:tcTxStyle/>
      <a:tcStyle>
        <a:tcBdr/>
        <a:fill>
          <a:solidFill>
            <a:srgbClr val="E7E7ED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74" autoAdjust="0"/>
    <p:restoredTop sz="96357" autoAdjust="0"/>
  </p:normalViewPr>
  <p:slideViewPr>
    <p:cSldViewPr snapToGrid="0">
      <p:cViewPr varScale="1">
        <p:scale>
          <a:sx n="118" d="100"/>
          <a:sy n="118" d="100"/>
        </p:scale>
        <p:origin x="533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0" d="100"/>
          <a:sy n="60" d="100"/>
        </p:scale>
        <p:origin x="3187" y="14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3" name="Shape 123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spcBef>
        <a:spcPts val="400"/>
      </a:spcBef>
      <a:defRPr sz="1200">
        <a:latin typeface="+mj-lt"/>
        <a:ea typeface="+mj-ea"/>
        <a:cs typeface="+mj-cs"/>
        <a:sym typeface="Arial"/>
      </a:defRPr>
    </a:lvl1pPr>
    <a:lvl2pPr indent="228600" latinLnBrk="0">
      <a:spcBef>
        <a:spcPts val="400"/>
      </a:spcBef>
      <a:defRPr sz="1200">
        <a:latin typeface="+mj-lt"/>
        <a:ea typeface="+mj-ea"/>
        <a:cs typeface="+mj-cs"/>
        <a:sym typeface="Arial"/>
      </a:defRPr>
    </a:lvl2pPr>
    <a:lvl3pPr indent="457200" latinLnBrk="0">
      <a:spcBef>
        <a:spcPts val="400"/>
      </a:spcBef>
      <a:defRPr sz="1200">
        <a:latin typeface="+mj-lt"/>
        <a:ea typeface="+mj-ea"/>
        <a:cs typeface="+mj-cs"/>
        <a:sym typeface="Arial"/>
      </a:defRPr>
    </a:lvl3pPr>
    <a:lvl4pPr indent="685800" latinLnBrk="0">
      <a:spcBef>
        <a:spcPts val="400"/>
      </a:spcBef>
      <a:defRPr sz="1200">
        <a:latin typeface="+mj-lt"/>
        <a:ea typeface="+mj-ea"/>
        <a:cs typeface="+mj-cs"/>
        <a:sym typeface="Arial"/>
      </a:defRPr>
    </a:lvl4pPr>
    <a:lvl5pPr indent="914400" latinLnBrk="0">
      <a:spcBef>
        <a:spcPts val="400"/>
      </a:spcBef>
      <a:defRPr sz="1200">
        <a:latin typeface="+mj-lt"/>
        <a:ea typeface="+mj-ea"/>
        <a:cs typeface="+mj-cs"/>
        <a:sym typeface="Arial"/>
      </a:defRPr>
    </a:lvl5pPr>
    <a:lvl6pPr indent="1143000" latinLnBrk="0">
      <a:spcBef>
        <a:spcPts val="400"/>
      </a:spcBef>
      <a:defRPr sz="1200">
        <a:latin typeface="+mj-lt"/>
        <a:ea typeface="+mj-ea"/>
        <a:cs typeface="+mj-cs"/>
        <a:sym typeface="Arial"/>
      </a:defRPr>
    </a:lvl6pPr>
    <a:lvl7pPr indent="1371600" latinLnBrk="0">
      <a:spcBef>
        <a:spcPts val="400"/>
      </a:spcBef>
      <a:defRPr sz="1200">
        <a:latin typeface="+mj-lt"/>
        <a:ea typeface="+mj-ea"/>
        <a:cs typeface="+mj-cs"/>
        <a:sym typeface="Arial"/>
      </a:defRPr>
    </a:lvl7pPr>
    <a:lvl8pPr indent="1600200" latinLnBrk="0">
      <a:spcBef>
        <a:spcPts val="400"/>
      </a:spcBef>
      <a:defRPr sz="1200">
        <a:latin typeface="+mj-lt"/>
        <a:ea typeface="+mj-ea"/>
        <a:cs typeface="+mj-cs"/>
        <a:sym typeface="Arial"/>
      </a:defRPr>
    </a:lvl8pPr>
    <a:lvl9pPr indent="1828800" latinLnBrk="0">
      <a:spcBef>
        <a:spcPts val="400"/>
      </a:spcBef>
      <a:defRPr sz="1200">
        <a:latin typeface="+mj-lt"/>
        <a:ea typeface="+mj-ea"/>
        <a:cs typeface="+mj-cs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F2995-AB43-4B7C-B8CD-9DC7C3692A9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901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01177-3FB1-486A-87F2-DF298C6F7805}" type="slidenum">
              <a:rPr lang="en-IE" smtClean="0"/>
              <a:t>2</a:t>
            </a:fld>
            <a:endParaRPr lang="en-IE"/>
          </a:p>
        </p:txBody>
      </p:sp>
      <p:sp>
        <p:nvSpPr>
          <p:cNvPr id="6" name="Zástupný symbol pro poznámky 5">
            <a:extLst>
              <a:ext uri="{FF2B5EF4-FFF2-40B4-BE49-F238E27FC236}">
                <a16:creationId xmlns:a16="http://schemas.microsoft.com/office/drawing/2014/main" id="{A11EF7C8-E148-1991-FB79-D12EA25129FC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946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9894D7-BFA9-1D9A-7015-4DFD7F85C0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3D311A-8BD3-42A1-0C0C-BE169BCC52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CA6EBC-B08E-3267-95B7-83207AF02B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01177-3FB1-486A-87F2-DF298C6F7805}" type="slidenum">
              <a:rPr lang="en-IE" smtClean="0"/>
              <a:t>3</a:t>
            </a:fld>
            <a:endParaRPr lang="en-IE"/>
          </a:p>
        </p:txBody>
      </p:sp>
      <p:sp>
        <p:nvSpPr>
          <p:cNvPr id="6" name="Zástupný symbol pro poznámky 5">
            <a:extLst>
              <a:ext uri="{FF2B5EF4-FFF2-40B4-BE49-F238E27FC236}">
                <a16:creationId xmlns:a16="http://schemas.microsoft.com/office/drawing/2014/main" id="{9D0149D4-FA15-323D-FC7B-DBBBF3A8E979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86937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E637DF-2E3E-188C-F30B-8DFC98A2F1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9EFFE72-9942-7023-D7D9-282AEAEB6C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87A8C0-4392-5F8F-C6D7-245A201E21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01177-3FB1-486A-87F2-DF298C6F7805}" type="slidenum">
              <a:rPr lang="en-IE" smtClean="0"/>
              <a:t>4</a:t>
            </a:fld>
            <a:endParaRPr lang="en-IE"/>
          </a:p>
        </p:txBody>
      </p:sp>
      <p:sp>
        <p:nvSpPr>
          <p:cNvPr id="6" name="Zástupný symbol pro poznámky 5">
            <a:extLst>
              <a:ext uri="{FF2B5EF4-FFF2-40B4-BE49-F238E27FC236}">
                <a16:creationId xmlns:a16="http://schemas.microsoft.com/office/drawing/2014/main" id="{DB36B856-F90C-0394-A47B-557813CF04F3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13049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D9BB66-C427-414A-62EE-965F4648D0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47291A-5B2D-F89C-BD98-F6F88FE4A4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EAF54B-4504-8850-255A-4710450645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01177-3FB1-486A-87F2-DF298C6F7805}" type="slidenum">
              <a:rPr lang="en-IE" smtClean="0"/>
              <a:t>5</a:t>
            </a:fld>
            <a:endParaRPr lang="en-IE"/>
          </a:p>
        </p:txBody>
      </p:sp>
      <p:sp>
        <p:nvSpPr>
          <p:cNvPr id="6" name="Zástupný symbol pro poznámky 5">
            <a:extLst>
              <a:ext uri="{FF2B5EF4-FFF2-40B4-BE49-F238E27FC236}">
                <a16:creationId xmlns:a16="http://schemas.microsoft.com/office/drawing/2014/main" id="{345E6C20-6B2D-9D2D-C014-57586C70031A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34863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F0D84F-00BD-1510-D8B1-F43CA74DF9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291FC7-C3A2-19FD-3E95-1A1725EE0E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03CD21-B5F4-8948-9B47-77799E2A5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01177-3FB1-486A-87F2-DF298C6F7805}" type="slidenum">
              <a:rPr lang="en-IE" smtClean="0"/>
              <a:t>6</a:t>
            </a:fld>
            <a:endParaRPr lang="en-IE"/>
          </a:p>
        </p:txBody>
      </p:sp>
      <p:sp>
        <p:nvSpPr>
          <p:cNvPr id="6" name="Zástupný symbol pro poznámky 5">
            <a:extLst>
              <a:ext uri="{FF2B5EF4-FFF2-40B4-BE49-F238E27FC236}">
                <a16:creationId xmlns:a16="http://schemas.microsoft.com/office/drawing/2014/main" id="{F0D0469E-6209-6A38-3041-C30527390F12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35948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F9D131-096A-0B3B-F78D-5448ABAAA9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A816B7-85EA-137D-B9D1-63F6EDD309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ECB27C-FB2E-9B7C-C69C-F53331CEB7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01177-3FB1-486A-87F2-DF298C6F7805}" type="slidenum">
              <a:rPr lang="en-IE" smtClean="0"/>
              <a:t>7</a:t>
            </a:fld>
            <a:endParaRPr lang="en-IE"/>
          </a:p>
        </p:txBody>
      </p:sp>
      <p:sp>
        <p:nvSpPr>
          <p:cNvPr id="6" name="Zástupný symbol pro poznámky 5">
            <a:extLst>
              <a:ext uri="{FF2B5EF4-FFF2-40B4-BE49-F238E27FC236}">
                <a16:creationId xmlns:a16="http://schemas.microsoft.com/office/drawing/2014/main" id="{330C7E03-EF68-A6E3-03A7-F67C89924367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97723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0876D7-7F05-6369-1489-D6DA3C5223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CB0B0D-6357-0A51-EBCA-4A67A2EE7A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2C182A-73D0-3EE8-68FA-0AFDEF95C9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01177-3FB1-486A-87F2-DF298C6F7805}" type="slidenum">
              <a:rPr lang="en-IE" smtClean="0"/>
              <a:t>8</a:t>
            </a:fld>
            <a:endParaRPr lang="en-IE"/>
          </a:p>
        </p:txBody>
      </p:sp>
      <p:sp>
        <p:nvSpPr>
          <p:cNvPr id="6" name="Zástupný symbol pro poznámky 5">
            <a:extLst>
              <a:ext uri="{FF2B5EF4-FFF2-40B4-BE49-F238E27FC236}">
                <a16:creationId xmlns:a16="http://schemas.microsoft.com/office/drawing/2014/main" id="{94AFC9D7-56AC-B25E-B97A-A1B4D352C989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98139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CA750C-8B73-FA9C-5424-5E4969F096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1866DAC-5DF7-28F3-363C-A6B52ECAD0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43FAFC-72A6-7BD1-ECFA-858710134A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01177-3FB1-486A-87F2-DF298C6F7805}" type="slidenum">
              <a:rPr lang="en-IE" smtClean="0"/>
              <a:t>9</a:t>
            </a:fld>
            <a:endParaRPr lang="en-IE"/>
          </a:p>
        </p:txBody>
      </p:sp>
      <p:sp>
        <p:nvSpPr>
          <p:cNvPr id="6" name="Zástupný symbol pro poznámky 5">
            <a:extLst>
              <a:ext uri="{FF2B5EF4-FFF2-40B4-BE49-F238E27FC236}">
                <a16:creationId xmlns:a16="http://schemas.microsoft.com/office/drawing/2014/main" id="{9E0803B8-7909-D66A-4BCB-3680AEEDEC60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41627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A41AF7-1478-8EF8-3BD0-54D039D368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0FB4C9-9949-46C4-19A6-E9100F3095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88B539-6707-C64A-FC34-917160A093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01177-3FB1-486A-87F2-DF298C6F7805}" type="slidenum">
              <a:rPr lang="en-IE" smtClean="0"/>
              <a:t>10</a:t>
            </a:fld>
            <a:endParaRPr lang="en-IE"/>
          </a:p>
        </p:txBody>
      </p:sp>
      <p:sp>
        <p:nvSpPr>
          <p:cNvPr id="6" name="Zástupný symbol pro poznámky 5">
            <a:extLst>
              <a:ext uri="{FF2B5EF4-FFF2-40B4-BE49-F238E27FC236}">
                <a16:creationId xmlns:a16="http://schemas.microsoft.com/office/drawing/2014/main" id="{6B648424-025C-30AB-2BF5-030F68F42AF5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69116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CC0200-4CED-1CDF-848C-F7982875EA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12252A-9ADB-EFE4-13BD-30CB56E545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24DD2F-65FF-A948-188A-32A9C002A9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01177-3FB1-486A-87F2-DF298C6F7805}" type="slidenum">
              <a:rPr lang="en-IE" smtClean="0"/>
              <a:t>11</a:t>
            </a:fld>
            <a:endParaRPr lang="en-IE"/>
          </a:p>
        </p:txBody>
      </p:sp>
      <p:sp>
        <p:nvSpPr>
          <p:cNvPr id="6" name="Zástupný symbol pro poznámky 5">
            <a:extLst>
              <a:ext uri="{FF2B5EF4-FFF2-40B4-BE49-F238E27FC236}">
                <a16:creationId xmlns:a16="http://schemas.microsoft.com/office/drawing/2014/main" id="{A531A245-B361-FDF2-702A-F4615662A227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69555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256AFD-3537-3110-D55A-6B2990DB31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C4091F-8869-89B7-24FF-099AFF8F3F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E2B20C-7734-2181-A5A4-1D705243DB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01177-3FB1-486A-87F2-DF298C6F7805}" type="slidenum">
              <a:rPr lang="en-IE" smtClean="0"/>
              <a:t>12</a:t>
            </a:fld>
            <a:endParaRPr lang="en-IE"/>
          </a:p>
        </p:txBody>
      </p:sp>
      <p:sp>
        <p:nvSpPr>
          <p:cNvPr id="6" name="Zástupný symbol pro poznámky 5">
            <a:extLst>
              <a:ext uri="{FF2B5EF4-FFF2-40B4-BE49-F238E27FC236}">
                <a16:creationId xmlns:a16="http://schemas.microsoft.com/office/drawing/2014/main" id="{865DE261-7B12-D9AF-AB82-A08FE4240515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55105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F4A951-ACDE-D8E6-D029-BB73235E7D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2D9D15-B8B9-1882-DB7B-0555BA55F2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32FC57-0F23-5539-42FF-3BD8100D9E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01177-3FB1-486A-87F2-DF298C6F7805}" type="slidenum">
              <a:rPr lang="en-IE" smtClean="0"/>
              <a:t>13</a:t>
            </a:fld>
            <a:endParaRPr lang="en-IE"/>
          </a:p>
        </p:txBody>
      </p:sp>
      <p:sp>
        <p:nvSpPr>
          <p:cNvPr id="6" name="Zástupný symbol pro poznámky 5">
            <a:extLst>
              <a:ext uri="{FF2B5EF4-FFF2-40B4-BE49-F238E27FC236}">
                <a16:creationId xmlns:a16="http://schemas.microsoft.com/office/drawing/2014/main" id="{D79776C3-B2A4-0176-F621-BBF4EEC1D0B5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63318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AE864D-5C79-6D1B-8E60-96DDB97476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606DBE7-08B6-F857-B1F4-306A790041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A3091D-8AFB-72B4-F33A-098F471D88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01177-3FB1-486A-87F2-DF298C6F7805}" type="slidenum">
              <a:rPr lang="en-IE" smtClean="0"/>
              <a:t>14</a:t>
            </a:fld>
            <a:endParaRPr lang="en-IE"/>
          </a:p>
        </p:txBody>
      </p:sp>
      <p:sp>
        <p:nvSpPr>
          <p:cNvPr id="6" name="Zástupný symbol pro poznámky 5">
            <a:extLst>
              <a:ext uri="{FF2B5EF4-FFF2-40B4-BE49-F238E27FC236}">
                <a16:creationId xmlns:a16="http://schemas.microsoft.com/office/drawing/2014/main" id="{9689F4AD-4588-A47A-040D-10E8901E1C78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4665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/>
          <p:nvPr/>
        </p:nvSpPr>
        <p:spPr>
          <a:xfrm>
            <a:off x="0" y="1125536"/>
            <a:ext cx="12192000" cy="5732466"/>
          </a:xfrm>
          <a:prstGeom prst="rect">
            <a:avLst/>
          </a:prstGeom>
          <a:solidFill>
            <a:srgbClr val="0F5494"/>
          </a:solidFill>
          <a:ln w="73025">
            <a:solidFill>
              <a:srgbClr val="0F5494"/>
            </a:solidFill>
            <a:miter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45718" tIns="45718" rIns="45718" bIns="45718" anchor="ctr"/>
          <a:lstStyle/>
          <a:p>
            <a:pPr algn="ctr" defTabSz="457200">
              <a:defRPr sz="1800" b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pic>
        <p:nvPicPr>
          <p:cNvPr id="13" name="image1.png" descr="LOGO CE-EN-quadri.ep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8001" y="309599"/>
            <a:ext cx="2112435" cy="1100139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Shape 14"/>
          <p:cNvSpPr/>
          <p:nvPr/>
        </p:nvSpPr>
        <p:spPr>
          <a:xfrm>
            <a:off x="5640001" y="6669360"/>
            <a:ext cx="912286" cy="215902"/>
          </a:xfrm>
          <a:prstGeom prst="rect">
            <a:avLst/>
          </a:prstGeom>
          <a:solidFill>
            <a:srgbClr val="133176"/>
          </a:solidFill>
          <a:ln>
            <a:solidFill>
              <a:srgbClr val="133176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 algn="ctr" defTabSz="457200">
              <a:defRPr sz="1800" b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sp>
        <p:nvSpPr>
          <p:cNvPr id="15" name="Shape 15"/>
          <p:cNvSpPr>
            <a:spLocks noGrp="1"/>
          </p:cNvSpPr>
          <p:nvPr>
            <p:ph type="title"/>
          </p:nvPr>
        </p:nvSpPr>
        <p:spPr>
          <a:xfrm>
            <a:off x="5519935" y="1700808"/>
            <a:ext cx="6048674" cy="2016226"/>
          </a:xfrm>
          <a:prstGeom prst="rect">
            <a:avLst/>
          </a:prstGeom>
        </p:spPr>
        <p:txBody>
          <a:bodyPr/>
          <a:lstStyle>
            <a:lvl1pPr marL="0" indent="358775">
              <a:defRPr sz="4800">
                <a:solidFill>
                  <a:srgbClr val="FFD624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16" name="Shape 16"/>
          <p:cNvSpPr>
            <a:spLocks noGrp="1"/>
          </p:cNvSpPr>
          <p:nvPr>
            <p:ph type="body" sz="quarter" idx="1"/>
          </p:nvPr>
        </p:nvSpPr>
        <p:spPr>
          <a:xfrm>
            <a:off x="623391" y="3933056"/>
            <a:ext cx="4992557" cy="187221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700"/>
              </a:spcBef>
              <a:buClrTx/>
              <a:buSzTx/>
              <a:buFontTx/>
              <a:buNone/>
              <a:defRPr sz="3000" b="1" i="0">
                <a:solidFill>
                  <a:srgbClr val="FFFFFF"/>
                </a:solidFill>
              </a:defRPr>
            </a:lvl1pPr>
            <a:lvl2pPr marL="885825" indent="-428625">
              <a:spcBef>
                <a:spcPts val="700"/>
              </a:spcBef>
              <a:buClrTx/>
              <a:buFontTx/>
              <a:defRPr sz="3000" b="1" i="0">
                <a:solidFill>
                  <a:srgbClr val="FFFFFF"/>
                </a:solidFill>
              </a:defRPr>
            </a:lvl2pPr>
            <a:lvl3pPr>
              <a:spcBef>
                <a:spcPts val="700"/>
              </a:spcBef>
              <a:buClrTx/>
              <a:buFontTx/>
              <a:defRPr sz="3000" b="1" i="0">
                <a:solidFill>
                  <a:srgbClr val="FFFFFF"/>
                </a:solidFill>
              </a:defRPr>
            </a:lvl3pPr>
            <a:lvl4pPr marL="1714500" indent="-342900">
              <a:spcBef>
                <a:spcPts val="700"/>
              </a:spcBef>
              <a:buClrTx/>
              <a:buFontTx/>
              <a:defRPr sz="3000" b="1" i="0">
                <a:solidFill>
                  <a:srgbClr val="FFFFFF"/>
                </a:solidFill>
              </a:defRPr>
            </a:lvl4pPr>
            <a:lvl5pPr marL="2171700" indent="-342900">
              <a:spcBef>
                <a:spcPts val="700"/>
              </a:spcBef>
              <a:buClrTx/>
              <a:buFontTx/>
              <a:defRPr sz="3000" b="1" i="0"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7" name="Shape 17"/>
          <p:cNvSpPr>
            <a:spLocks noGrp="1"/>
          </p:cNvSpPr>
          <p:nvPr>
            <p:ph type="sldNum" sz="quarter" idx="2"/>
          </p:nvPr>
        </p:nvSpPr>
        <p:spPr>
          <a:xfrm>
            <a:off x="11280495" y="6245225"/>
            <a:ext cx="301907" cy="288822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5" name="Shape 25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6" name="Shape 2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1" cy="1362077"/>
          </a:xfrm>
          <a:prstGeom prst="rect">
            <a:avLst/>
          </a:prstGeom>
        </p:spPr>
        <p:txBody>
          <a:bodyPr anchor="t"/>
          <a:lstStyle>
            <a:lvl1pPr>
              <a:defRPr sz="4000" cap="all"/>
            </a:lvl1pPr>
          </a:lstStyle>
          <a:p>
            <a:r>
              <a:t>Title Text</a:t>
            </a:r>
          </a:p>
        </p:txBody>
      </p:sp>
      <p:sp>
        <p:nvSpPr>
          <p:cNvPr id="43" name="Shape 43"/>
          <p:cNvSpPr>
            <a:spLocks noGrp="1"/>
          </p:cNvSpPr>
          <p:nvPr>
            <p:ph type="body" sz="quarter" idx="1"/>
          </p:nvPr>
        </p:nvSpPr>
        <p:spPr>
          <a:xfrm>
            <a:off x="963084" y="2906713"/>
            <a:ext cx="10363201" cy="1500189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ClrTx/>
              <a:buSzTx/>
              <a:buFontTx/>
              <a:buNone/>
              <a:defRPr sz="2000"/>
            </a:lvl1pPr>
            <a:lvl2pPr marL="0" indent="0">
              <a:spcBef>
                <a:spcPts val="400"/>
              </a:spcBef>
              <a:buClrTx/>
              <a:buSzTx/>
              <a:buFontTx/>
              <a:buNone/>
              <a:defRPr sz="2000"/>
            </a:lvl2pPr>
            <a:lvl3pPr>
              <a:spcBef>
                <a:spcPts val="400"/>
              </a:spcBef>
              <a:buClrTx/>
              <a:buFontTx/>
              <a:defRPr sz="2000"/>
            </a:lvl3pPr>
            <a:lvl4pPr marL="0" indent="0">
              <a:spcBef>
                <a:spcPts val="400"/>
              </a:spcBef>
              <a:buClrTx/>
              <a:buSzTx/>
              <a:buFontTx/>
              <a:buNone/>
              <a:defRPr sz="2000"/>
            </a:lvl4pPr>
            <a:lvl5pPr marL="0" indent="0">
              <a:spcBef>
                <a:spcPts val="400"/>
              </a:spcBef>
              <a:buClrTx/>
              <a:buSzTx/>
              <a:buFontTx/>
              <a:buNone/>
              <a:defRPr sz="2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4" name="Shape 44"/>
          <p:cNvSpPr>
            <a:spLocks noGrp="1"/>
          </p:cNvSpPr>
          <p:nvPr>
            <p:ph type="sldNum" sz="quarter" idx="2"/>
          </p:nvPr>
        </p:nvSpPr>
        <p:spPr>
          <a:xfrm>
            <a:off x="11280495" y="6245225"/>
            <a:ext cx="301907" cy="288822"/>
          </a:xfrm>
          <a:prstGeom prst="rect">
            <a:avLst/>
          </a:prstGeom>
        </p:spPr>
        <p:txBody>
          <a:bodyPr/>
          <a:lstStyle>
            <a:lvl1pPr algn="r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>
            <a:spLocks noGrp="1"/>
          </p:cNvSpPr>
          <p:nvPr>
            <p:ph type="title"/>
          </p:nvPr>
        </p:nvSpPr>
        <p:spPr>
          <a:xfrm>
            <a:off x="624417" y="1123950"/>
            <a:ext cx="10972801" cy="9366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2" name="Shape 52"/>
          <p:cNvSpPr>
            <a:spLocks noGrp="1"/>
          </p:cNvSpPr>
          <p:nvPr>
            <p:ph type="body" sz="half" idx="1"/>
          </p:nvPr>
        </p:nvSpPr>
        <p:spPr>
          <a:xfrm>
            <a:off x="609600" y="2387600"/>
            <a:ext cx="5384800" cy="3633788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buClr>
                <a:srgbClr val="FFFFFF"/>
              </a:buClr>
              <a:buFontTx/>
              <a:defRPr sz="2800"/>
            </a:lvl1pPr>
            <a:lvl2pPr marL="790575" indent="-333375">
              <a:spcBef>
                <a:spcPts val="600"/>
              </a:spcBef>
              <a:buClr>
                <a:srgbClr val="FFFFFF"/>
              </a:buClr>
              <a:buFontTx/>
              <a:defRPr sz="2800"/>
            </a:lvl2pPr>
            <a:lvl3pPr>
              <a:spcBef>
                <a:spcPts val="600"/>
              </a:spcBef>
              <a:buClr>
                <a:srgbClr val="FFFFFF"/>
              </a:buClr>
              <a:buFontTx/>
              <a:defRPr sz="2800"/>
            </a:lvl3pPr>
            <a:lvl4pPr marL="1727200" indent="-355600">
              <a:spcBef>
                <a:spcPts val="600"/>
              </a:spcBef>
              <a:buClr>
                <a:srgbClr val="FFFFFF"/>
              </a:buClr>
              <a:buFontTx/>
              <a:defRPr sz="2800"/>
            </a:lvl4pPr>
            <a:lvl5pPr marL="2184400" indent="-355600">
              <a:spcBef>
                <a:spcPts val="600"/>
              </a:spcBef>
              <a:buClr>
                <a:srgbClr val="FFFFFF"/>
              </a:buClr>
              <a:buFontTx/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3" name="Shape 53"/>
          <p:cNvSpPr>
            <a:spLocks noGrp="1"/>
          </p:cNvSpPr>
          <p:nvPr>
            <p:ph type="sldNum" sz="quarter" idx="2"/>
          </p:nvPr>
        </p:nvSpPr>
        <p:spPr>
          <a:xfrm>
            <a:off x="11280495" y="6245225"/>
            <a:ext cx="301907" cy="288822"/>
          </a:xfrm>
          <a:prstGeom prst="rect">
            <a:avLst/>
          </a:prstGeom>
        </p:spPr>
        <p:txBody>
          <a:bodyPr/>
          <a:lstStyle>
            <a:lvl1pPr algn="r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1" name="Shape 61"/>
          <p:cNvSpPr>
            <a:spLocks noGrp="1"/>
          </p:cNvSpPr>
          <p:nvPr>
            <p:ph type="body" sz="quarter" idx="1"/>
          </p:nvPr>
        </p:nvSpPr>
        <p:spPr>
          <a:xfrm>
            <a:off x="609600" y="1535112"/>
            <a:ext cx="5386917" cy="639763"/>
          </a:xfrm>
          <a:prstGeom prst="rect">
            <a:avLst/>
          </a:prstGeom>
        </p:spPr>
        <p:txBody>
          <a:bodyPr anchor="b"/>
          <a:lstStyle>
            <a:lvl1pPr marL="0" indent="0">
              <a:buClrTx/>
              <a:buSzTx/>
              <a:buFontTx/>
              <a:buNone/>
              <a:defRPr b="1"/>
            </a:lvl1pPr>
            <a:lvl2pPr marL="0" indent="0">
              <a:buClrTx/>
              <a:buSzTx/>
              <a:buFontTx/>
              <a:buNone/>
              <a:defRPr b="1"/>
            </a:lvl2pPr>
            <a:lvl3pPr>
              <a:buClrTx/>
              <a:buFontTx/>
              <a:defRPr b="1"/>
            </a:lvl3pPr>
            <a:lvl4pPr marL="0" indent="0">
              <a:buClrTx/>
              <a:buSzTx/>
              <a:buFontTx/>
              <a:buNone/>
              <a:defRPr b="1"/>
            </a:lvl4pPr>
            <a:lvl5pPr marL="0" indent="0">
              <a:buClrTx/>
              <a:buSzTx/>
              <a:buFontTx/>
              <a:buNone/>
              <a:defRPr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2" name="Shape 62"/>
          <p:cNvSpPr>
            <a:spLocks noGrp="1"/>
          </p:cNvSpPr>
          <p:nvPr>
            <p:ph type="body" sz="quarter" idx="13"/>
          </p:nvPr>
        </p:nvSpPr>
        <p:spPr>
          <a:xfrm>
            <a:off x="6193367" y="1535111"/>
            <a:ext cx="5389036" cy="639765"/>
          </a:xfrm>
          <a:prstGeom prst="rect">
            <a:avLst/>
          </a:prstGeom>
        </p:spPr>
        <p:txBody>
          <a:bodyPr anchor="b"/>
          <a:lstStyle/>
          <a:p>
            <a:pPr>
              <a:buClr>
                <a:srgbClr val="FFFFFF"/>
              </a:buClr>
              <a:buFontTx/>
            </a:pPr>
            <a:endParaRPr/>
          </a:p>
        </p:txBody>
      </p:sp>
      <p:sp>
        <p:nvSpPr>
          <p:cNvPr id="63" name="Shape 63"/>
          <p:cNvSpPr>
            <a:spLocks noGrp="1"/>
          </p:cNvSpPr>
          <p:nvPr>
            <p:ph type="sldNum" sz="quarter" idx="2"/>
          </p:nvPr>
        </p:nvSpPr>
        <p:spPr>
          <a:xfrm>
            <a:off x="11280495" y="6245225"/>
            <a:ext cx="301907" cy="288822"/>
          </a:xfrm>
          <a:prstGeom prst="rect">
            <a:avLst/>
          </a:prstGeom>
        </p:spPr>
        <p:txBody>
          <a:bodyPr/>
          <a:lstStyle>
            <a:lvl1pPr algn="r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>
              <a:defRPr sz="2000"/>
            </a:lvl1pPr>
          </a:lstStyle>
          <a:p>
            <a:r>
              <a:t>Title Text</a:t>
            </a:r>
          </a:p>
        </p:txBody>
      </p:sp>
      <p:sp>
        <p:nvSpPr>
          <p:cNvPr id="86" name="Shape 86"/>
          <p:cNvSpPr>
            <a:spLocks noGrp="1"/>
          </p:cNvSpPr>
          <p:nvPr>
            <p:ph type="body" idx="1"/>
          </p:nvPr>
        </p:nvSpPr>
        <p:spPr>
          <a:xfrm>
            <a:off x="4766733" y="273050"/>
            <a:ext cx="6815667" cy="5853115"/>
          </a:xfrm>
          <a:prstGeom prst="rect">
            <a:avLst/>
          </a:prstGeom>
        </p:spPr>
        <p:txBody>
          <a:bodyPr/>
          <a:lstStyle>
            <a:lvl1pPr>
              <a:spcBef>
                <a:spcPts val="700"/>
              </a:spcBef>
              <a:buClr>
                <a:srgbClr val="FFFFFF"/>
              </a:buClr>
              <a:buFontTx/>
              <a:defRPr sz="3200"/>
            </a:lvl1pPr>
            <a:lvl2pPr marL="783771" indent="-326571">
              <a:spcBef>
                <a:spcPts val="700"/>
              </a:spcBef>
              <a:buClr>
                <a:srgbClr val="FFFFFF"/>
              </a:buClr>
              <a:buFontTx/>
              <a:defRPr sz="3200"/>
            </a:lvl2pPr>
            <a:lvl3pPr>
              <a:spcBef>
                <a:spcPts val="700"/>
              </a:spcBef>
              <a:buClr>
                <a:srgbClr val="FFFFFF"/>
              </a:buClr>
              <a:buFontTx/>
              <a:defRPr sz="3200"/>
            </a:lvl3pPr>
            <a:lvl4pPr marL="1737360" indent="-365760">
              <a:spcBef>
                <a:spcPts val="700"/>
              </a:spcBef>
              <a:buClr>
                <a:srgbClr val="FFFFFF"/>
              </a:buClr>
              <a:buFontTx/>
              <a:defRPr sz="3200"/>
            </a:lvl4pPr>
            <a:lvl5pPr marL="2194560" indent="-365760">
              <a:spcBef>
                <a:spcPts val="700"/>
              </a:spcBef>
              <a:buClr>
                <a:srgbClr val="FFFFFF"/>
              </a:buClr>
              <a:buFontTx/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7" name="Shape 87"/>
          <p:cNvSpPr>
            <a:spLocks noGrp="1"/>
          </p:cNvSpPr>
          <p:nvPr>
            <p:ph type="body" sz="half" idx="13"/>
          </p:nvPr>
        </p:nvSpPr>
        <p:spPr>
          <a:xfrm>
            <a:off x="609599" y="1435101"/>
            <a:ext cx="4011087" cy="4691063"/>
          </a:xfrm>
          <a:prstGeom prst="rect">
            <a:avLst/>
          </a:prstGeom>
        </p:spPr>
        <p:txBody>
          <a:bodyPr/>
          <a:lstStyle/>
          <a:p>
            <a:pPr>
              <a:buClr>
                <a:srgbClr val="FFFFFF"/>
              </a:buClr>
              <a:buFontTx/>
            </a:pPr>
            <a:endParaRPr/>
          </a:p>
        </p:txBody>
      </p:sp>
      <p:sp>
        <p:nvSpPr>
          <p:cNvPr id="88" name="Shape 88"/>
          <p:cNvSpPr>
            <a:spLocks noGrp="1"/>
          </p:cNvSpPr>
          <p:nvPr>
            <p:ph type="sldNum" sz="quarter" idx="2"/>
          </p:nvPr>
        </p:nvSpPr>
        <p:spPr>
          <a:xfrm>
            <a:off x="11280495" y="6245225"/>
            <a:ext cx="301907" cy="288822"/>
          </a:xfrm>
          <a:prstGeom prst="rect">
            <a:avLst/>
          </a:prstGeom>
        </p:spPr>
        <p:txBody>
          <a:bodyPr/>
          <a:lstStyle>
            <a:lvl1pPr algn="r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>
            <a:spLocks noGrp="1"/>
          </p:cNvSpPr>
          <p:nvPr>
            <p:ph type="title"/>
          </p:nvPr>
        </p:nvSpPr>
        <p:spPr>
          <a:xfrm>
            <a:off x="2389715" y="4800600"/>
            <a:ext cx="7315202" cy="566738"/>
          </a:xfrm>
          <a:prstGeom prst="rect">
            <a:avLst/>
          </a:prstGeom>
        </p:spPr>
        <p:txBody>
          <a:bodyPr anchor="b"/>
          <a:lstStyle>
            <a:lvl1pPr>
              <a:defRPr sz="2000"/>
            </a:lvl1pPr>
          </a:lstStyle>
          <a:p>
            <a:r>
              <a:t>Title Text</a:t>
            </a:r>
          </a:p>
        </p:txBody>
      </p:sp>
      <p:sp>
        <p:nvSpPr>
          <p:cNvPr id="96" name="Shape 96"/>
          <p:cNvSpPr>
            <a:spLocks noGrp="1"/>
          </p:cNvSpPr>
          <p:nvPr>
            <p:ph type="pic" sz="half" idx="13"/>
          </p:nvPr>
        </p:nvSpPr>
        <p:spPr>
          <a:xfrm>
            <a:off x="2389715" y="612775"/>
            <a:ext cx="7315202" cy="4114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97" name="Shape 97"/>
          <p:cNvSpPr>
            <a:spLocks noGrp="1"/>
          </p:cNvSpPr>
          <p:nvPr>
            <p:ph type="body" sz="quarter" idx="1"/>
          </p:nvPr>
        </p:nvSpPr>
        <p:spPr>
          <a:xfrm>
            <a:off x="2389715" y="5367337"/>
            <a:ext cx="7315202" cy="80486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ClrTx/>
              <a:buSzTx/>
              <a:buFontTx/>
              <a:buNone/>
              <a:defRPr sz="1400"/>
            </a:lvl1pPr>
            <a:lvl2pPr marL="0" indent="0">
              <a:spcBef>
                <a:spcPts val="300"/>
              </a:spcBef>
              <a:buClrTx/>
              <a:buSzTx/>
              <a:buFontTx/>
              <a:buNone/>
              <a:defRPr sz="1400"/>
            </a:lvl2pPr>
            <a:lvl3pPr>
              <a:spcBef>
                <a:spcPts val="300"/>
              </a:spcBef>
              <a:buClrTx/>
              <a:buFontTx/>
              <a:defRPr sz="1400"/>
            </a:lvl3pPr>
            <a:lvl4pPr marL="0" indent="0">
              <a:spcBef>
                <a:spcPts val="300"/>
              </a:spcBef>
              <a:buClrTx/>
              <a:buSzTx/>
              <a:buFontTx/>
              <a:buNone/>
              <a:defRPr sz="1400"/>
            </a:lvl4pPr>
            <a:lvl5pPr marL="0" indent="0">
              <a:spcBef>
                <a:spcPts val="300"/>
              </a:spcBef>
              <a:buClrTx/>
              <a:buSzTx/>
              <a:buFontTx/>
              <a:buNone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8" name="Shape 98"/>
          <p:cNvSpPr>
            <a:spLocks noGrp="1"/>
          </p:cNvSpPr>
          <p:nvPr>
            <p:ph type="sldNum" sz="quarter" idx="2"/>
          </p:nvPr>
        </p:nvSpPr>
        <p:spPr>
          <a:xfrm>
            <a:off x="11280495" y="6245225"/>
            <a:ext cx="301907" cy="288822"/>
          </a:xfrm>
          <a:prstGeom prst="rect">
            <a:avLst/>
          </a:prstGeom>
        </p:spPr>
        <p:txBody>
          <a:bodyPr/>
          <a:lstStyle>
            <a:lvl1pPr algn="r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>
            <a:spLocks noGrp="1"/>
          </p:cNvSpPr>
          <p:nvPr>
            <p:ph type="title"/>
          </p:nvPr>
        </p:nvSpPr>
        <p:spPr>
          <a:xfrm>
            <a:off x="624417" y="1123950"/>
            <a:ext cx="10972801" cy="9366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06" name="Shape 106"/>
          <p:cNvSpPr>
            <a:spLocks noGrp="1"/>
          </p:cNvSpPr>
          <p:nvPr>
            <p:ph type="body" idx="1"/>
          </p:nvPr>
        </p:nvSpPr>
        <p:spPr>
          <a:xfrm>
            <a:off x="609600" y="2387600"/>
            <a:ext cx="10972800" cy="3633788"/>
          </a:xfrm>
          <a:prstGeom prst="rect">
            <a:avLst/>
          </a:prstGeom>
        </p:spPr>
        <p:txBody>
          <a:bodyPr/>
          <a:lstStyle>
            <a:lvl1pPr>
              <a:buClr>
                <a:srgbClr val="FFFFFF"/>
              </a:buClr>
              <a:buFontTx/>
            </a:lvl1pPr>
            <a:lvl2pPr>
              <a:buClr>
                <a:srgbClr val="FFFFFF"/>
              </a:buClr>
              <a:buFontTx/>
            </a:lvl2pPr>
            <a:lvl3pPr>
              <a:buClr>
                <a:srgbClr val="FFFFFF"/>
              </a:buClr>
              <a:buFontTx/>
            </a:lvl3pPr>
            <a:lvl4pPr>
              <a:buClr>
                <a:srgbClr val="FFFFFF"/>
              </a:buClr>
              <a:buFontTx/>
            </a:lvl4pPr>
            <a:lvl5pPr>
              <a:buClr>
                <a:srgbClr val="FFFFFF"/>
              </a:buClr>
              <a:buFontTx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7" name="Shape 107"/>
          <p:cNvSpPr>
            <a:spLocks noGrp="1"/>
          </p:cNvSpPr>
          <p:nvPr>
            <p:ph type="sldNum" sz="quarter" idx="2"/>
          </p:nvPr>
        </p:nvSpPr>
        <p:spPr>
          <a:xfrm>
            <a:off x="11280495" y="6245225"/>
            <a:ext cx="301907" cy="288822"/>
          </a:xfrm>
          <a:prstGeom prst="rect">
            <a:avLst/>
          </a:prstGeom>
        </p:spPr>
        <p:txBody>
          <a:bodyPr/>
          <a:lstStyle>
            <a:lvl1pPr algn="r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>
            <a:spLocks noGrp="1"/>
          </p:cNvSpPr>
          <p:nvPr>
            <p:ph type="title"/>
          </p:nvPr>
        </p:nvSpPr>
        <p:spPr>
          <a:xfrm>
            <a:off x="8851900" y="1123950"/>
            <a:ext cx="2745317" cy="4897438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15" name="Shape 115"/>
          <p:cNvSpPr>
            <a:spLocks noGrp="1"/>
          </p:cNvSpPr>
          <p:nvPr>
            <p:ph type="body" idx="1"/>
          </p:nvPr>
        </p:nvSpPr>
        <p:spPr>
          <a:xfrm>
            <a:off x="609601" y="1123950"/>
            <a:ext cx="8039101" cy="4897438"/>
          </a:xfrm>
          <a:prstGeom prst="rect">
            <a:avLst/>
          </a:prstGeom>
        </p:spPr>
        <p:txBody>
          <a:bodyPr/>
          <a:lstStyle>
            <a:lvl1pPr>
              <a:buClr>
                <a:srgbClr val="FFFFFF"/>
              </a:buClr>
              <a:buFontTx/>
            </a:lvl1pPr>
            <a:lvl2pPr>
              <a:buClr>
                <a:srgbClr val="FFFFFF"/>
              </a:buClr>
              <a:buFontTx/>
            </a:lvl2pPr>
            <a:lvl3pPr>
              <a:buClr>
                <a:srgbClr val="FFFFFF"/>
              </a:buClr>
              <a:buFontTx/>
            </a:lvl3pPr>
            <a:lvl4pPr>
              <a:buClr>
                <a:srgbClr val="FFFFFF"/>
              </a:buClr>
              <a:buFontTx/>
            </a:lvl4pPr>
            <a:lvl5pPr>
              <a:buClr>
                <a:srgbClr val="FFFFFF"/>
              </a:buClr>
              <a:buFontTx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6" name="Shape 116"/>
          <p:cNvSpPr>
            <a:spLocks noGrp="1"/>
          </p:cNvSpPr>
          <p:nvPr>
            <p:ph type="sldNum" sz="quarter" idx="2"/>
          </p:nvPr>
        </p:nvSpPr>
        <p:spPr>
          <a:xfrm>
            <a:off x="11280495" y="6245225"/>
            <a:ext cx="301907" cy="288822"/>
          </a:xfrm>
          <a:prstGeom prst="rect">
            <a:avLst/>
          </a:prstGeom>
        </p:spPr>
        <p:txBody>
          <a:bodyPr/>
          <a:lstStyle>
            <a:lvl1pPr algn="r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0" y="0"/>
            <a:ext cx="12192000" cy="10781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0" y="1078173"/>
            <a:ext cx="12192000" cy="5779827"/>
          </a:xfrm>
          <a:prstGeom prst="rect">
            <a:avLst/>
          </a:prstGeom>
          <a:solidFill>
            <a:srgbClr val="0356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>
              <a:solidFill>
                <a:schemeClr val="accent4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8933" y="258042"/>
            <a:ext cx="1659793" cy="115246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071350" y="1992572"/>
            <a:ext cx="10065224" cy="2149523"/>
          </a:xfrm>
        </p:spPr>
        <p:txBody>
          <a:bodyPr wrap="none" anchor="t">
            <a:noAutofit/>
          </a:bodyPr>
          <a:lstStyle>
            <a:lvl1pPr algn="l"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838200" y="1978925"/>
            <a:ext cx="0" cy="4879075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 userDrawn="1"/>
        </p:nvSpPr>
        <p:spPr>
          <a:xfrm>
            <a:off x="5741158" y="6619164"/>
            <a:ext cx="707409" cy="240594"/>
          </a:xfrm>
          <a:prstGeom prst="rect">
            <a:avLst/>
          </a:prstGeom>
          <a:solidFill>
            <a:srgbClr val="0044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7" name="Subtitle 2"/>
          <p:cNvSpPr>
            <a:spLocks noGrp="1"/>
          </p:cNvSpPr>
          <p:nvPr>
            <p:ph type="subTitle" idx="1"/>
          </p:nvPr>
        </p:nvSpPr>
        <p:spPr>
          <a:xfrm>
            <a:off x="1071351" y="4418049"/>
            <a:ext cx="10065224" cy="897754"/>
          </a:xfrm>
        </p:spPr>
        <p:txBody>
          <a:bodyPr>
            <a:noAutofit/>
          </a:bodyPr>
          <a:lstStyle>
            <a:lvl1pPr marL="0" indent="0" algn="l">
              <a:buNone/>
              <a:defRPr sz="2800" i="0">
                <a:solidFill>
                  <a:schemeClr val="accent5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3"/>
          </p:nvPr>
        </p:nvSpPr>
        <p:spPr>
          <a:xfrm>
            <a:off x="6096000" y="5557903"/>
            <a:ext cx="5040313" cy="528998"/>
          </a:xfrm>
        </p:spPr>
        <p:txBody>
          <a:bodyPr>
            <a:noAutofit/>
          </a:bodyPr>
          <a:lstStyle>
            <a:lvl1pPr marL="0" indent="0" algn="r">
              <a:buFontTx/>
              <a:buNone/>
              <a:defRPr sz="22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960612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624417" y="980728"/>
            <a:ext cx="10972801" cy="9366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609600" y="2276872"/>
            <a:ext cx="10972800" cy="36337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4" name="image2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624392" y="6145212"/>
            <a:ext cx="2117150" cy="596902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Shape 5"/>
          <p:cNvSpPr>
            <a:spLocks noGrp="1"/>
          </p:cNvSpPr>
          <p:nvPr>
            <p:ph type="sldNum" sz="quarter" idx="2"/>
          </p:nvPr>
        </p:nvSpPr>
        <p:spPr>
          <a:xfrm>
            <a:off x="623391" y="6297438"/>
            <a:ext cx="301906" cy="288822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>
            <a:spAutoFit/>
          </a:bodyPr>
          <a:lstStyle>
            <a:lvl1pPr>
              <a:defRPr sz="1400" b="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7" r:id="rId6"/>
    <p:sldLayoutId id="2147483658" r:id="rId7"/>
    <p:sldLayoutId id="2147483659" r:id="rId8"/>
    <p:sldLayoutId id="2147483660" r:id="rId9"/>
    <p:sldLayoutId id="2147483661" r:id="rId10"/>
  </p:sldLayoutIdLst>
  <p:transition spd="med"/>
  <p:txStyles>
    <p:titleStyle>
      <a:lvl1pPr marL="358775" marR="0" indent="-358775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1pPr>
      <a:lvl2pPr marL="358775" marR="0" indent="-358775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2pPr>
      <a:lvl3pPr marL="358775" marR="0" indent="-358775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3pPr>
      <a:lvl4pPr marL="358775" marR="0" indent="-358775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4pPr>
      <a:lvl5pPr marL="358775" marR="0" indent="-358775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5pPr>
      <a:lvl6pPr marL="358775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6pPr>
      <a:lvl7pPr marL="358775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7pPr>
      <a:lvl8pPr marL="358775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8pPr>
      <a:lvl9pPr marL="358775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Pct val="100000"/>
        <a:buFont typeface="Arial"/>
        <a:buChar char="•"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1pPr>
      <a:lvl2pPr marL="800100" marR="0" indent="-34290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Pct val="100000"/>
        <a:buFont typeface="Arial"/>
        <a:buChar char="•"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2pPr>
      <a:lvl3pPr marL="0" marR="0" indent="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Tx/>
        <a:buFont typeface="Arial"/>
        <a:buNone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3pPr>
      <a:lvl4pPr marL="1645920" marR="0" indent="-274319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Pct val="100000"/>
        <a:buFont typeface="Arial"/>
        <a:buChar char="–"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4pPr>
      <a:lvl5pPr marL="2103120" marR="0" indent="-27432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Pct val="100000"/>
        <a:buFont typeface="Arial"/>
        <a:buChar char="»"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5pPr>
      <a:lvl6pPr marL="2560320" marR="0" indent="-27432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Pct val="100000"/>
        <a:buFont typeface="Arial"/>
        <a:buChar char="»"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6pPr>
      <a:lvl7pPr marL="3017520" marR="0" indent="-27432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Pct val="100000"/>
        <a:buFont typeface="Arial"/>
        <a:buChar char="»"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7pPr>
      <a:lvl8pPr marL="3474720" marR="0" indent="-27432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Pct val="100000"/>
        <a:buFont typeface="Arial"/>
        <a:buChar char="»"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8pPr>
      <a:lvl9pPr marL="3931920" marR="0" indent="-27432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Pct val="100000"/>
        <a:buFont typeface="Arial"/>
        <a:buChar char="»"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9pPr>
    </p:bodyStyle>
    <p:other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svg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hyperlink" Target="Krit&#233;ria_hodnocen&#237;_detek&#269;n&#237;ch_syst&#233;m&#367;-pro_prezentaci.xlsx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hyperlink" Target="Katalagov&#253;_list_SmokeD-pro_prezentaci.docx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sv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sv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sv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sv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sv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032666" y="448191"/>
            <a:ext cx="9987841" cy="3995648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endParaRPr lang="cs-CZ" sz="3600" b="1" dirty="0">
              <a:solidFill>
                <a:srgbClr val="0070C0"/>
              </a:solidFill>
              <a:latin typeface="EC Square Sans Cond Pro" panose="020B0506040000020004" pitchFamily="34" charset="0"/>
              <a:ea typeface="+mj-ea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cs-CZ" sz="4000" b="1" dirty="0" err="1">
                <a:solidFill>
                  <a:srgbClr val="0F5494"/>
                </a:solidFill>
                <a:latin typeface="EC Square Sans Pro"/>
                <a:ea typeface="+mj-ea"/>
                <a:cs typeface="Calibri" panose="020F0502020204030204" pitchFamily="34" charset="0"/>
              </a:rPr>
              <a:t>Wildfire</a:t>
            </a:r>
            <a:r>
              <a:rPr lang="cs-CZ" sz="4000" b="1" dirty="0">
                <a:solidFill>
                  <a:srgbClr val="0F5494"/>
                </a:solidFill>
                <a:latin typeface="EC Square Sans Pro"/>
                <a:ea typeface="+mj-ea"/>
                <a:cs typeface="Calibri" panose="020F0502020204030204" pitchFamily="34" charset="0"/>
              </a:rPr>
              <a:t> Early </a:t>
            </a:r>
            <a:r>
              <a:rPr lang="cs-CZ" sz="4000" b="1" dirty="0" err="1">
                <a:solidFill>
                  <a:srgbClr val="0F5494"/>
                </a:solidFill>
                <a:latin typeface="EC Square Sans Pro"/>
                <a:ea typeface="+mj-ea"/>
                <a:cs typeface="Calibri" panose="020F0502020204030204" pitchFamily="34" charset="0"/>
              </a:rPr>
              <a:t>Detection</a:t>
            </a:r>
            <a:r>
              <a:rPr lang="cs-CZ" sz="4000" b="1" dirty="0">
                <a:solidFill>
                  <a:srgbClr val="0F5494"/>
                </a:solidFill>
                <a:latin typeface="EC Square Sans Pro"/>
                <a:ea typeface="+mj-ea"/>
                <a:cs typeface="Calibri" panose="020F0502020204030204" pitchFamily="34" charset="0"/>
              </a:rPr>
              <a:t> </a:t>
            </a:r>
            <a:r>
              <a:rPr lang="cs-CZ" sz="4000" b="1" dirty="0" err="1">
                <a:solidFill>
                  <a:srgbClr val="0F5494"/>
                </a:solidFill>
                <a:latin typeface="EC Square Sans Pro"/>
                <a:ea typeface="+mj-ea"/>
                <a:cs typeface="Calibri" panose="020F0502020204030204" pitchFamily="34" charset="0"/>
              </a:rPr>
              <a:t>System</a:t>
            </a:r>
            <a:br>
              <a:rPr lang="cs-CZ" sz="4000" b="1" dirty="0">
                <a:solidFill>
                  <a:srgbClr val="0F5494"/>
                </a:solidFill>
                <a:latin typeface="EC Square Sans Pro"/>
                <a:ea typeface="+mj-ea"/>
                <a:cs typeface="Calibri" panose="020F0502020204030204" pitchFamily="34" charset="0"/>
              </a:rPr>
            </a:br>
            <a:r>
              <a:rPr lang="cs-CZ" sz="4000" b="1" dirty="0">
                <a:solidFill>
                  <a:srgbClr val="0F5494"/>
                </a:solidFill>
                <a:latin typeface="EC Square Sans Pro"/>
                <a:ea typeface="+mj-ea"/>
                <a:cs typeface="Calibri" panose="020F0502020204030204" pitchFamily="34" charset="0"/>
              </a:rPr>
              <a:t>in </a:t>
            </a:r>
            <a:r>
              <a:rPr lang="cs-CZ" sz="4000" b="1" dirty="0" err="1">
                <a:solidFill>
                  <a:srgbClr val="0F5494"/>
                </a:solidFill>
                <a:latin typeface="EC Square Sans Pro"/>
                <a:ea typeface="+mj-ea"/>
                <a:cs typeface="Calibri" panose="020F0502020204030204" pitchFamily="34" charset="0"/>
              </a:rPr>
              <a:t>the</a:t>
            </a:r>
            <a:r>
              <a:rPr lang="cs-CZ" sz="4000" b="1" dirty="0">
                <a:solidFill>
                  <a:srgbClr val="0F5494"/>
                </a:solidFill>
                <a:latin typeface="EC Square Sans Pro"/>
                <a:ea typeface="+mj-ea"/>
                <a:cs typeface="Calibri" panose="020F0502020204030204" pitchFamily="34" charset="0"/>
              </a:rPr>
              <a:t> Czech Republic (WEDS</a:t>
            </a:r>
            <a:r>
              <a:rPr lang="en-GB" sz="4000" b="1" dirty="0">
                <a:solidFill>
                  <a:srgbClr val="0F5494"/>
                </a:solidFill>
                <a:latin typeface="EC Square Sans Pro"/>
                <a:ea typeface="+mj-ea"/>
                <a:cs typeface="Calibri" panose="020F0502020204030204" pitchFamily="34" charset="0"/>
              </a:rPr>
              <a:t>)</a:t>
            </a:r>
            <a:endParaRPr lang="cs-CZ" sz="4000" b="1" dirty="0">
              <a:solidFill>
                <a:srgbClr val="0F5494"/>
              </a:solidFill>
              <a:latin typeface="EC Square Sans Pro"/>
              <a:ea typeface="+mj-ea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cs-CZ" sz="3200" b="1" i="1" dirty="0">
              <a:solidFill>
                <a:srgbClr val="0F5494"/>
              </a:solidFill>
              <a:latin typeface="EC Square Sans Cond Pro" panose="020B0506040000020004" pitchFamily="34" charset="0"/>
              <a:ea typeface="+mj-ea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cs-CZ" sz="4000" b="1" dirty="0">
                <a:solidFill>
                  <a:srgbClr val="0F5494"/>
                </a:solidFill>
                <a:latin typeface="EC Square Sans Pro"/>
                <a:ea typeface="+mj-ea"/>
                <a:cs typeface="Calibri" panose="020F0502020204030204" pitchFamily="34" charset="0"/>
              </a:rPr>
              <a:t>Systém včasné detekce lesních požárů v ČR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cs-CZ" sz="3200" b="1" i="1" dirty="0">
              <a:solidFill>
                <a:srgbClr val="0F5494"/>
              </a:solidFill>
              <a:latin typeface="EC Square Sans Cond Pro" panose="020B0506040000020004" pitchFamily="34" charset="0"/>
              <a:ea typeface="+mj-ea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cs-CZ" sz="3200" b="1" i="1" dirty="0">
              <a:solidFill>
                <a:srgbClr val="0F5494"/>
              </a:solidFill>
              <a:latin typeface="EC Square Sans Cond Pro" panose="020B0506040000020004" pitchFamily="34" charset="0"/>
              <a:ea typeface="+mj-ea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cs-CZ" sz="3200" b="1" i="1" dirty="0">
                <a:solidFill>
                  <a:srgbClr val="0F5494"/>
                </a:solidFill>
                <a:latin typeface="EC Square Sans Pro"/>
                <a:ea typeface="+mj-ea"/>
                <a:cs typeface="Calibri" panose="020F0502020204030204" pitchFamily="34" charset="0"/>
              </a:rPr>
              <a:t>Projekt v rámci výzvy TRACK 1 – DG ECHO</a:t>
            </a:r>
            <a:endParaRPr lang="en-GB" sz="3200" b="1" i="1" dirty="0">
              <a:solidFill>
                <a:srgbClr val="0F5494"/>
              </a:solidFill>
              <a:latin typeface="EC Square Sans Pro"/>
              <a:ea typeface="+mj-ea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FC9F4A-78DD-C191-B4DB-A455CF7CAE7D}"/>
              </a:ext>
            </a:extLst>
          </p:cNvPr>
          <p:cNvSpPr txBox="1"/>
          <p:nvPr/>
        </p:nvSpPr>
        <p:spPr>
          <a:xfrm>
            <a:off x="1032666" y="4685036"/>
            <a:ext cx="8381454" cy="107721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3200" dirty="0">
                <a:solidFill>
                  <a:srgbClr val="FFC000"/>
                </a:solidFill>
                <a:latin typeface="EC Square Sans Pro"/>
              </a:rPr>
              <a:t>Závěrečná konference 10. června 2026</a:t>
            </a:r>
            <a:br>
              <a:rPr lang="cs-CZ" sz="3200" dirty="0">
                <a:solidFill>
                  <a:srgbClr val="FFC000"/>
                </a:solidFill>
                <a:latin typeface="EC Square Sans Pro"/>
              </a:rPr>
            </a:br>
            <a:r>
              <a:rPr lang="cs-CZ" sz="3200" dirty="0">
                <a:solidFill>
                  <a:srgbClr val="FFC000"/>
                </a:solidFill>
                <a:latin typeface="EC Square Sans Pro"/>
              </a:rPr>
              <a:t>Horní Bezděkov</a:t>
            </a:r>
            <a:endParaRPr kumimoji="0" lang="en-IE" sz="3200" b="1" i="0" u="none" strike="noStrike" cap="none" spc="0" normalizeH="0" baseline="0" dirty="0">
              <a:ln>
                <a:noFill/>
              </a:ln>
              <a:solidFill>
                <a:srgbClr val="FFC000"/>
              </a:solidFill>
              <a:effectLst/>
              <a:uFillTx/>
              <a:latin typeface="EC Square Sans Pro"/>
              <a:sym typeface="Arial"/>
            </a:endParaRP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B1E82989-3E49-81E6-1FD9-AD29D28E8F22}"/>
              </a:ext>
            </a:extLst>
          </p:cNvPr>
          <p:cNvPicPr>
            <a:picLocks/>
          </p:cNvPicPr>
          <p:nvPr/>
        </p:nvPicPr>
        <p:blipFill>
          <a:blip r:embed="rId3"/>
          <a:stretch/>
        </p:blipFill>
        <p:spPr bwMode="auto">
          <a:xfrm>
            <a:off x="8952000" y="3618000"/>
            <a:ext cx="3240000" cy="3240000"/>
          </a:xfrm>
          <a:prstGeom prst="rect">
            <a:avLst/>
          </a:prstGeom>
        </p:spPr>
      </p:pic>
      <p:pic>
        <p:nvPicPr>
          <p:cNvPr id="4" name="Obrázek 3" descr="Obsah obrázku snímek obrazovky, Písmo, Elektricky modrá, Grafika&#10;&#10;Obsah vygenerovaný umělou inteligencí může být nesprávný.">
            <a:extLst>
              <a:ext uri="{FF2B5EF4-FFF2-40B4-BE49-F238E27FC236}">
                <a16:creationId xmlns:a16="http://schemas.microsoft.com/office/drawing/2014/main" id="{14DB08D3-5391-BF09-AAD6-1EC4B909473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16" y="5970813"/>
            <a:ext cx="2933700" cy="7613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1371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681FAF8-7566-6D1B-D5DC-00C995C51FD4}"/>
              </a:ext>
            </a:extLst>
          </p:cNvPr>
          <p:cNvPicPr>
            <a:picLocks/>
          </p:cNvPicPr>
          <p:nvPr/>
        </p:nvPicPr>
        <p:blipFill>
          <a:blip r:embed="rId3"/>
          <a:stretch/>
        </p:blipFill>
        <p:spPr bwMode="auto">
          <a:xfrm>
            <a:off x="8952000" y="3618000"/>
            <a:ext cx="3240000" cy="3240000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372D6A8-BBEA-A700-E33C-E0082CD976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186" y="1185673"/>
            <a:ext cx="10295179" cy="5305978"/>
          </a:xfrm>
        </p:spPr>
        <p:txBody>
          <a:bodyPr>
            <a:normAutofit/>
          </a:bodyPr>
          <a:lstStyle/>
          <a:p>
            <a:r>
              <a:rPr lang="cs-CZ" sz="2100" b="1" i="0" dirty="0">
                <a:latin typeface="Arial" panose="020B0604020202020204" pitchFamily="34" charset="0"/>
                <a:cs typeface="Arial" panose="020B0604020202020204" pitchFamily="34" charset="0"/>
              </a:rPr>
              <a:t>Posílení schopnosti ČR odhalovat v zárodku lesní požáry, zejména v odlehlejších lokalitách, a včas na ně reagovat</a:t>
            </a:r>
          </a:p>
          <a:p>
            <a:pPr marL="0" indent="0">
              <a:buNone/>
            </a:pPr>
            <a:endParaRPr lang="cs-CZ" sz="160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1800" i="0" u="sng" dirty="0">
                <a:latin typeface="Arial" panose="020B0604020202020204" pitchFamily="34" charset="0"/>
                <a:cs typeface="Arial" panose="020B0604020202020204" pitchFamily="34" charset="0"/>
              </a:rPr>
              <a:t>Čím?</a:t>
            </a:r>
          </a:p>
          <a:p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Provedením komplexní analýzy/rešerše a sestavením akčního plánu pro potencionální vytvoření (hybridního) systému včasné detekce lesních požárů v ČR</a:t>
            </a:r>
          </a:p>
          <a:p>
            <a:pPr marL="0" indent="0">
              <a:buNone/>
            </a:pPr>
            <a:endParaRPr lang="cs-CZ" sz="160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1800" i="0" u="sng" dirty="0">
                <a:latin typeface="Arial" panose="020B0604020202020204" pitchFamily="34" charset="0"/>
                <a:cs typeface="Arial" panose="020B0604020202020204" pitchFamily="34" charset="0"/>
              </a:rPr>
              <a:t>Jak?</a:t>
            </a:r>
          </a:p>
          <a:p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Hodnocením dostupných pokročilých technologií ve vazbě na podmínky pro jejich možné fungování v ČR</a:t>
            </a:r>
          </a:p>
          <a:p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Ve spolupráci s klíčovými subjekty, včetně </a:t>
            </a:r>
            <a:r>
              <a:rPr lang="cs-CZ" sz="1600" i="0" dirty="0" err="1">
                <a:latin typeface="Arial" panose="020B0604020202020204" pitchFamily="34" charset="0"/>
                <a:cs typeface="Arial" panose="020B0604020202020204" pitchFamily="34" charset="0"/>
              </a:rPr>
              <a:t>MZe</a:t>
            </a:r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, MŽP, MMR, výzkumných institucí a univerzit s odbornými znalostmi v oblasti zvládání požárů v přírodním prostředí a odolnosti vůči změně klimatu, vlastníků lesů ad.</a:t>
            </a:r>
          </a:p>
          <a:p>
            <a:pPr marL="0" indent="0">
              <a:buNone/>
            </a:pPr>
            <a:endParaRPr lang="cs-CZ" sz="1600" i="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1800" i="0" u="sng" dirty="0">
                <a:latin typeface="Arial" panose="020B0604020202020204" pitchFamily="34" charset="0"/>
                <a:cs typeface="Arial" panose="020B0604020202020204" pitchFamily="34" charset="0"/>
              </a:rPr>
              <a:t>Kdy?</a:t>
            </a:r>
          </a:p>
          <a:p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1. ledna 2025 až 30. června 2026</a:t>
            </a:r>
          </a:p>
        </p:txBody>
      </p:sp>
      <p:sp>
        <p:nvSpPr>
          <p:cNvPr id="6" name="Title 2">
            <a:extLst>
              <a:ext uri="{FF2B5EF4-FFF2-40B4-BE49-F238E27FC236}">
                <a16:creationId xmlns:a16="http://schemas.microsoft.com/office/drawing/2014/main" id="{F5A340EF-31D1-8596-D4AE-8D12A9932A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186" y="403316"/>
            <a:ext cx="11385646" cy="782357"/>
          </a:xfrm>
        </p:spPr>
        <p:txBody>
          <a:bodyPr>
            <a:normAutofit/>
          </a:bodyPr>
          <a:lstStyle/>
          <a:p>
            <a:r>
              <a:rPr lang="cs-CZ" sz="3200" dirty="0">
                <a:latin typeface="+mj-lt"/>
              </a:rPr>
              <a:t>Z</a:t>
            </a:r>
            <a:r>
              <a:rPr lang="cs-CZ" sz="3200" b="1" dirty="0">
                <a:latin typeface="+mj-lt"/>
              </a:rPr>
              <a:t>áměr projektu „</a:t>
            </a:r>
            <a:r>
              <a:rPr lang="cs-CZ" sz="3200" b="1" dirty="0" err="1">
                <a:latin typeface="+mj-lt"/>
              </a:rPr>
              <a:t>Wildfire</a:t>
            </a:r>
            <a:r>
              <a:rPr lang="cs-CZ" sz="3200" b="1" dirty="0">
                <a:latin typeface="+mj-lt"/>
              </a:rPr>
              <a:t> Early </a:t>
            </a:r>
            <a:r>
              <a:rPr lang="cs-CZ" sz="3200" b="1" dirty="0" err="1">
                <a:latin typeface="+mj-lt"/>
              </a:rPr>
              <a:t>Detection</a:t>
            </a:r>
            <a:r>
              <a:rPr lang="cs-CZ" sz="3200" b="1" dirty="0">
                <a:latin typeface="+mj-lt"/>
              </a:rPr>
              <a:t> </a:t>
            </a:r>
            <a:r>
              <a:rPr lang="cs-CZ" sz="3200" b="1" dirty="0" err="1">
                <a:latin typeface="+mj-lt"/>
              </a:rPr>
              <a:t>System</a:t>
            </a:r>
            <a:r>
              <a:rPr lang="cs-CZ" sz="3200" b="1" dirty="0">
                <a:latin typeface="+mj-lt"/>
              </a:rPr>
              <a:t> (WEDS)“</a:t>
            </a:r>
            <a:endParaRPr lang="en-IE" sz="3200" b="1" dirty="0">
              <a:latin typeface="+mj-lt"/>
            </a:endParaRPr>
          </a:p>
        </p:txBody>
      </p:sp>
      <p:pic>
        <p:nvPicPr>
          <p:cNvPr id="4" name="Obrázek 3" descr="Obsah obrázku snímek obrazovky, Písmo, Elektricky modrá, Grafika&#10;&#10;Obsah vygenerovaný umělou inteligencí může být nesprávný.">
            <a:extLst>
              <a:ext uri="{FF2B5EF4-FFF2-40B4-BE49-F238E27FC236}">
                <a16:creationId xmlns:a16="http://schemas.microsoft.com/office/drawing/2014/main" id="{0CD8DCE6-B1D8-B7BF-521E-EDB720C714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16" y="5970813"/>
            <a:ext cx="2933700" cy="7613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88635649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C918653F-07D3-2A82-1B45-366F438D0C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F0C9EA-6EE7-0C80-E17E-4CCE40FC7347}"/>
              </a:ext>
            </a:extLst>
          </p:cNvPr>
          <p:cNvPicPr>
            <a:picLocks/>
          </p:cNvPicPr>
          <p:nvPr/>
        </p:nvPicPr>
        <p:blipFill>
          <a:blip r:embed="rId3"/>
          <a:stretch/>
        </p:blipFill>
        <p:spPr bwMode="auto">
          <a:xfrm>
            <a:off x="8952000" y="3618000"/>
            <a:ext cx="3240000" cy="3240000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5DEAB71-A3DC-C793-DE1F-03232E2DA5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186" y="1203600"/>
            <a:ext cx="10547763" cy="22433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i="0" u="sng" dirty="0" err="1">
                <a:latin typeface="Arial" panose="020B0604020202020204" pitchFamily="34" charset="0"/>
                <a:cs typeface="Arial" panose="020B0604020202020204" pitchFamily="34" charset="0"/>
              </a:rPr>
              <a:t>Work</a:t>
            </a:r>
            <a:r>
              <a:rPr lang="cs-CZ" sz="1600" i="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i="0" u="sng" dirty="0" err="1">
                <a:latin typeface="Arial" panose="020B0604020202020204" pitchFamily="34" charset="0"/>
                <a:cs typeface="Arial" panose="020B0604020202020204" pitchFamily="34" charset="0"/>
              </a:rPr>
              <a:t>Package</a:t>
            </a:r>
            <a:r>
              <a:rPr lang="cs-CZ" sz="1600" i="0" u="sng" dirty="0">
                <a:latin typeface="Arial" panose="020B0604020202020204" pitchFamily="34" charset="0"/>
                <a:cs typeface="Arial" panose="020B0604020202020204" pitchFamily="34" charset="0"/>
              </a:rPr>
              <a:t> (WP) 1 – </a:t>
            </a:r>
            <a:r>
              <a:rPr lang="cs-CZ" sz="1600" b="1" i="0" u="sng" dirty="0">
                <a:latin typeface="Arial" panose="020B0604020202020204" pitchFamily="34" charset="0"/>
                <a:cs typeface="Arial" panose="020B0604020202020204" pitchFamily="34" charset="0"/>
              </a:rPr>
              <a:t>Řízení a koordinace projektu</a:t>
            </a:r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pPr marL="0" indent="0">
              <a:buNone/>
            </a:pPr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(po celý průběh projektu, tzn. leden 2025 až červen 2026)</a:t>
            </a:r>
          </a:p>
          <a:p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Řízení + koordinace + administrativní podpora projektu</a:t>
            </a:r>
          </a:p>
          <a:p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Zajištění efektivního využití personálních a finančních zdrojů</a:t>
            </a:r>
          </a:p>
          <a:p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Kontrola výdajů a eliminace rozpočtových rizik</a:t>
            </a:r>
          </a:p>
          <a:p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Monitoring činností a zajištění efektivního toku informací</a:t>
            </a:r>
          </a:p>
          <a:p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Organizace závěrečné konference (Horní Bezděkov, 10. června 2026)</a:t>
            </a:r>
          </a:p>
        </p:txBody>
      </p:sp>
      <p:sp>
        <p:nvSpPr>
          <p:cNvPr id="6" name="Title 2">
            <a:extLst>
              <a:ext uri="{FF2B5EF4-FFF2-40B4-BE49-F238E27FC236}">
                <a16:creationId xmlns:a16="http://schemas.microsoft.com/office/drawing/2014/main" id="{9F8AE7A5-9708-1FEF-E09E-DB7535058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186" y="403316"/>
            <a:ext cx="11385646" cy="782357"/>
          </a:xfrm>
        </p:spPr>
        <p:txBody>
          <a:bodyPr>
            <a:normAutofit/>
          </a:bodyPr>
          <a:lstStyle/>
          <a:p>
            <a:r>
              <a:rPr lang="cs-CZ" sz="3200" dirty="0">
                <a:latin typeface="+mj-lt"/>
              </a:rPr>
              <a:t>Koncept</a:t>
            </a:r>
            <a:r>
              <a:rPr lang="cs-CZ" sz="3200" b="1" dirty="0">
                <a:latin typeface="+mj-lt"/>
              </a:rPr>
              <a:t> projektu - </a:t>
            </a:r>
            <a:r>
              <a:rPr lang="cs-CZ" sz="3200" b="1" dirty="0" err="1">
                <a:latin typeface="+mj-lt"/>
              </a:rPr>
              <a:t>Work</a:t>
            </a:r>
            <a:r>
              <a:rPr lang="cs-CZ" sz="3200" b="1" dirty="0">
                <a:latin typeface="+mj-lt"/>
              </a:rPr>
              <a:t> </a:t>
            </a:r>
            <a:r>
              <a:rPr lang="cs-CZ" sz="3200" b="1" dirty="0" err="1">
                <a:latin typeface="+mj-lt"/>
              </a:rPr>
              <a:t>Packages</a:t>
            </a:r>
            <a:r>
              <a:rPr lang="cs-CZ" sz="3200" b="1" dirty="0">
                <a:latin typeface="+mj-lt"/>
              </a:rPr>
              <a:t> (1/2)</a:t>
            </a:r>
            <a:endParaRPr lang="en-IE" sz="3200" b="1" dirty="0">
              <a:latin typeface="+mj-lt"/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69B471BA-4FAF-D64A-CD4F-FF1B584DA936}"/>
              </a:ext>
            </a:extLst>
          </p:cNvPr>
          <p:cNvSpPr txBox="1">
            <a:spLocks/>
          </p:cNvSpPr>
          <p:nvPr/>
        </p:nvSpPr>
        <p:spPr>
          <a:xfrm>
            <a:off x="530938" y="3465219"/>
            <a:ext cx="10238589" cy="2612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normAutofit/>
          </a:bodyPr>
          <a:lstStyle>
            <a:lvl1pPr marL="3429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8001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Tx/>
              <a:buFont typeface="Arial"/>
              <a:buNone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1645920" marR="0" indent="-274319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–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21031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25603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30175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34747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39319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indent="0" hangingPunct="1">
              <a:buFont typeface="Arial"/>
              <a:buNone/>
            </a:pPr>
            <a:r>
              <a:rPr lang="cs-CZ" sz="1600" i="0" u="sng" dirty="0" err="1">
                <a:latin typeface="Arial" panose="020B0604020202020204" pitchFamily="34" charset="0"/>
                <a:cs typeface="Arial" panose="020B0604020202020204" pitchFamily="34" charset="0"/>
              </a:rPr>
              <a:t>Work</a:t>
            </a:r>
            <a:r>
              <a:rPr lang="cs-CZ" sz="1600" i="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i="0" u="sng" dirty="0" err="1">
                <a:latin typeface="Arial" panose="020B0604020202020204" pitchFamily="34" charset="0"/>
                <a:cs typeface="Arial" panose="020B0604020202020204" pitchFamily="34" charset="0"/>
              </a:rPr>
              <a:t>Package</a:t>
            </a:r>
            <a:r>
              <a:rPr lang="cs-CZ" sz="1600" i="0" u="sng" dirty="0">
                <a:latin typeface="Arial" panose="020B0604020202020204" pitchFamily="34" charset="0"/>
                <a:cs typeface="Arial" panose="020B0604020202020204" pitchFamily="34" charset="0"/>
              </a:rPr>
              <a:t> (WP) 2 – </a:t>
            </a:r>
            <a:r>
              <a:rPr lang="cs-CZ" sz="1600" b="1" i="0" u="sng" dirty="0">
                <a:latin typeface="Arial" panose="020B0604020202020204" pitchFamily="34" charset="0"/>
                <a:cs typeface="Arial" panose="020B0604020202020204" pitchFamily="34" charset="0"/>
              </a:rPr>
              <a:t>Analýza dostupných systémových řešení a technických prostředků využitelných pro včasnou detekci požárů v přírodním prostředí.  Analýza morfologie terénu a vybraných parametrů lesa v ČR</a:t>
            </a:r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pPr marL="0" indent="0" hangingPunct="1">
              <a:buFont typeface="Arial"/>
              <a:buNone/>
            </a:pPr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(leden 2025 až srpen 2025)</a:t>
            </a:r>
            <a:endParaRPr lang="cs-CZ" sz="1600" i="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hangingPunct="1"/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Průzkum dostupných nebo vyvíjených řešení – Internet, publikace, semináře, vlastní zkušenosti</a:t>
            </a:r>
          </a:p>
          <a:p>
            <a:pPr hangingPunct="1"/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Studijní cesty do zahraničí – členové projektového týmu</a:t>
            </a:r>
          </a:p>
          <a:p>
            <a:pPr hangingPunct="1"/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Provedení analýzy a popisu morfologie terénu a vybraných parametrů lesa</a:t>
            </a:r>
          </a:p>
          <a:p>
            <a:pPr hangingPunct="1"/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Odborný seminář „Systémy včasné detekce lesních požárů a možnosti jejich aplikace v podmínkách ČR“</a:t>
            </a:r>
            <a:b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(Křtiny, 25.-26. června 2026)</a:t>
            </a:r>
          </a:p>
        </p:txBody>
      </p:sp>
      <p:pic>
        <p:nvPicPr>
          <p:cNvPr id="5" name="Obrázek 4" descr="Obsah obrázku snímek obrazovky, Písmo, Elektricky modrá, Grafika&#10;&#10;Obsah vygenerovaný umělou inteligencí může být nesprávný.">
            <a:extLst>
              <a:ext uri="{FF2B5EF4-FFF2-40B4-BE49-F238E27FC236}">
                <a16:creationId xmlns:a16="http://schemas.microsoft.com/office/drawing/2014/main" id="{70D554F7-698E-80A1-F6E7-129E03D683D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16" y="5970813"/>
            <a:ext cx="2933700" cy="7613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7174767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4F8B466C-BBCF-01DF-7593-8FFB017E02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E2D687-2B62-89E0-A501-DE35709498D2}"/>
              </a:ext>
            </a:extLst>
          </p:cNvPr>
          <p:cNvPicPr>
            <a:picLocks/>
          </p:cNvPicPr>
          <p:nvPr/>
        </p:nvPicPr>
        <p:blipFill>
          <a:blip r:embed="rId3"/>
          <a:stretch/>
        </p:blipFill>
        <p:spPr bwMode="auto">
          <a:xfrm>
            <a:off x="8952000" y="3618000"/>
            <a:ext cx="3240000" cy="3240000"/>
          </a:xfrm>
          <a:prstGeom prst="rect">
            <a:avLst/>
          </a:prstGeom>
        </p:spPr>
      </p:pic>
      <p:pic>
        <p:nvPicPr>
          <p:cNvPr id="5" name="Obrázek 4" descr="Obsah obrázku snímek obrazovky, Písmo, Elektricky modrá, Grafika&#10;&#10;Obsah vygenerovaný umělou inteligencí může být nesprávný.">
            <a:extLst>
              <a:ext uri="{FF2B5EF4-FFF2-40B4-BE49-F238E27FC236}">
                <a16:creationId xmlns:a16="http://schemas.microsoft.com/office/drawing/2014/main" id="{A2775B7D-4C76-1AD3-633E-08064F7645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16" y="5970813"/>
            <a:ext cx="2933700" cy="761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Obrázek 11" descr="Obsah obrázku text, elektronika, snímek obrazovky, Webové stránky">
            <a:extLst>
              <a:ext uri="{FF2B5EF4-FFF2-40B4-BE49-F238E27FC236}">
                <a16:creationId xmlns:a16="http://schemas.microsoft.com/office/drawing/2014/main" id="{A68657C0-D75C-523C-322F-E84241CA0E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9758" y="125822"/>
            <a:ext cx="6953681" cy="556005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Obrázek 13" descr="Obsah obrázku text, počítač, snímek obrazovky, Webové stránky">
            <a:extLst>
              <a:ext uri="{FF2B5EF4-FFF2-40B4-BE49-F238E27FC236}">
                <a16:creationId xmlns:a16="http://schemas.microsoft.com/office/drawing/2014/main" id="{3B3A6031-4145-AA69-BB30-C284BB49C7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1773" y="1172126"/>
            <a:ext cx="7230333" cy="556005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8479191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B5BDFAA5-76BE-6B3E-42C4-08B609EF46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08FCB8-DF67-C47D-D2F0-347E2EAABD75}"/>
              </a:ext>
            </a:extLst>
          </p:cNvPr>
          <p:cNvPicPr>
            <a:picLocks/>
          </p:cNvPicPr>
          <p:nvPr/>
        </p:nvPicPr>
        <p:blipFill>
          <a:blip r:embed="rId3"/>
          <a:stretch/>
        </p:blipFill>
        <p:spPr bwMode="auto">
          <a:xfrm>
            <a:off x="8952000" y="3618000"/>
            <a:ext cx="3240000" cy="3240000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4914D37-A043-FD46-1E55-B1F1576CB9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186" y="1382897"/>
            <a:ext cx="10238589" cy="205432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1600" i="0" u="sng" dirty="0" err="1">
                <a:latin typeface="Arial" panose="020B0604020202020204" pitchFamily="34" charset="0"/>
                <a:cs typeface="Arial" panose="020B0604020202020204" pitchFamily="34" charset="0"/>
              </a:rPr>
              <a:t>Work</a:t>
            </a:r>
            <a:r>
              <a:rPr lang="cs-CZ" sz="1600" i="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i="0" u="sng" dirty="0" err="1">
                <a:latin typeface="Arial" panose="020B0604020202020204" pitchFamily="34" charset="0"/>
                <a:cs typeface="Arial" panose="020B0604020202020204" pitchFamily="34" charset="0"/>
              </a:rPr>
              <a:t>Package</a:t>
            </a:r>
            <a:r>
              <a:rPr lang="cs-CZ" sz="1600" i="0" u="sng" dirty="0">
                <a:latin typeface="Arial" panose="020B0604020202020204" pitchFamily="34" charset="0"/>
                <a:cs typeface="Arial" panose="020B0604020202020204" pitchFamily="34" charset="0"/>
              </a:rPr>
              <a:t> (WP) 3 – </a:t>
            </a:r>
            <a:r>
              <a:rPr lang="cs-CZ" sz="1600" b="1" i="0" u="sng" dirty="0">
                <a:latin typeface="Arial" panose="020B0604020202020204" pitchFamily="34" charset="0"/>
                <a:cs typeface="Arial" panose="020B0604020202020204" pitchFamily="34" charset="0"/>
              </a:rPr>
              <a:t>Akční plán pro implementaci systému včasné detekce lesních požárů v ČR</a:t>
            </a:r>
            <a:br>
              <a:rPr lang="cs-CZ" sz="1600" i="0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(červenec 2025 až únor 2026)</a:t>
            </a:r>
            <a:endParaRPr lang="cs-CZ" sz="1600" i="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Zpracování výsledků rešerše, využití výstupů obou seminářů, určení klíčových priorit a milníků a načrtnutí konkrétních kroků pro implementaci systému</a:t>
            </a:r>
          </a:p>
          <a:p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Sestavení akčního plánu, tzn. opatření a kroků, které je třeba provést k úspěšné instalaci a provozu systému včasné detekce lesních požárů</a:t>
            </a:r>
          </a:p>
          <a:p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Odborný seminář k prezentování průběhu a stavu projektu a diskusi o hlavních bodech akčního plánu</a:t>
            </a:r>
            <a:b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(Vlašim, 14.-15. ledna 2026)</a:t>
            </a:r>
          </a:p>
        </p:txBody>
      </p:sp>
      <p:sp>
        <p:nvSpPr>
          <p:cNvPr id="6" name="Title 2">
            <a:extLst>
              <a:ext uri="{FF2B5EF4-FFF2-40B4-BE49-F238E27FC236}">
                <a16:creationId xmlns:a16="http://schemas.microsoft.com/office/drawing/2014/main" id="{603E4ED6-05AA-ED3F-EE2B-BE0E5F04B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186" y="403316"/>
            <a:ext cx="11385646" cy="782357"/>
          </a:xfrm>
        </p:spPr>
        <p:txBody>
          <a:bodyPr>
            <a:normAutofit/>
          </a:bodyPr>
          <a:lstStyle/>
          <a:p>
            <a:r>
              <a:rPr lang="cs-CZ" sz="3200" dirty="0">
                <a:latin typeface="+mj-lt"/>
              </a:rPr>
              <a:t>Koncept</a:t>
            </a:r>
            <a:r>
              <a:rPr lang="cs-CZ" sz="3200" b="1" dirty="0">
                <a:latin typeface="+mj-lt"/>
              </a:rPr>
              <a:t> projektu - </a:t>
            </a:r>
            <a:r>
              <a:rPr lang="cs-CZ" sz="3200" b="1" dirty="0" err="1">
                <a:latin typeface="+mj-lt"/>
              </a:rPr>
              <a:t>Work</a:t>
            </a:r>
            <a:r>
              <a:rPr lang="cs-CZ" sz="3200" b="1" dirty="0">
                <a:latin typeface="+mj-lt"/>
              </a:rPr>
              <a:t> </a:t>
            </a:r>
            <a:r>
              <a:rPr lang="cs-CZ" sz="3200" b="1" dirty="0" err="1">
                <a:latin typeface="+mj-lt"/>
              </a:rPr>
              <a:t>Packages</a:t>
            </a:r>
            <a:r>
              <a:rPr lang="cs-CZ" sz="3200" b="1" dirty="0">
                <a:latin typeface="+mj-lt"/>
              </a:rPr>
              <a:t> (2/2)</a:t>
            </a:r>
            <a:endParaRPr lang="en-IE" sz="3200" b="1" dirty="0">
              <a:latin typeface="+mj-lt"/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DAD91513-8E29-80B6-2C77-709B939F5806}"/>
              </a:ext>
            </a:extLst>
          </p:cNvPr>
          <p:cNvSpPr txBox="1">
            <a:spLocks/>
          </p:cNvSpPr>
          <p:nvPr/>
        </p:nvSpPr>
        <p:spPr>
          <a:xfrm>
            <a:off x="530944" y="3588420"/>
            <a:ext cx="10238589" cy="2054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normAutofit/>
          </a:bodyPr>
          <a:lstStyle>
            <a:lvl1pPr marL="3429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8001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Tx/>
              <a:buFont typeface="Arial"/>
              <a:buNone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1645920" marR="0" indent="-274319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–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21031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25603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30175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34747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39319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indent="0" hangingPunct="1">
              <a:buFont typeface="Arial"/>
              <a:buNone/>
            </a:pPr>
            <a:r>
              <a:rPr lang="cs-CZ" sz="1600" i="0" u="sng" dirty="0" err="1">
                <a:latin typeface="Arial" panose="020B0604020202020204" pitchFamily="34" charset="0"/>
                <a:cs typeface="Arial" panose="020B0604020202020204" pitchFamily="34" charset="0"/>
              </a:rPr>
              <a:t>Work</a:t>
            </a:r>
            <a:r>
              <a:rPr lang="cs-CZ" sz="1600" i="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i="0" u="sng" dirty="0" err="1">
                <a:latin typeface="Arial" panose="020B0604020202020204" pitchFamily="34" charset="0"/>
                <a:cs typeface="Arial" panose="020B0604020202020204" pitchFamily="34" charset="0"/>
              </a:rPr>
              <a:t>Package</a:t>
            </a:r>
            <a:r>
              <a:rPr lang="cs-CZ" sz="1600" i="0" u="sng" dirty="0">
                <a:latin typeface="Arial" panose="020B0604020202020204" pitchFamily="34" charset="0"/>
                <a:cs typeface="Arial" panose="020B0604020202020204" pitchFamily="34" charset="0"/>
              </a:rPr>
              <a:t> (WP) 4 – </a:t>
            </a:r>
            <a:r>
              <a:rPr lang="cs-CZ" sz="1600" b="1" i="0" u="sng" dirty="0">
                <a:latin typeface="Arial" panose="020B0604020202020204" pitchFamily="34" charset="0"/>
                <a:cs typeface="Arial" panose="020B0604020202020204" pitchFamily="34" charset="0"/>
              </a:rPr>
              <a:t>Pilotní studie pro systém včasné detekce lesních požárů (WEDS) v ČR</a:t>
            </a:r>
            <a:br>
              <a:rPr lang="cs-CZ" sz="1600" i="0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(leden 2026 až červen 2026)</a:t>
            </a:r>
            <a:endParaRPr lang="cs-CZ" sz="1600" i="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hangingPunct="1"/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Testování a hodnocení účinnosti systémových řešení WEDS za použití digitálního GIS modelování a provedeného terénního průzkumu a praktických testů</a:t>
            </a:r>
          </a:p>
          <a:p>
            <a:pPr hangingPunct="1"/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Dopracování, vyhodnocení a revize opatření akčního plánu</a:t>
            </a:r>
          </a:p>
          <a:p>
            <a:pPr hangingPunct="1"/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Praktická demonstrace / testování vybraných technologických řešení (kamerový systém s podporou dronů, satelitní detekce…)</a:t>
            </a:r>
          </a:p>
        </p:txBody>
      </p:sp>
      <p:pic>
        <p:nvPicPr>
          <p:cNvPr id="5" name="Obrázek 4" descr="Obsah obrázku snímek obrazovky, Písmo, Elektricky modrá, Grafika&#10;&#10;Obsah vygenerovaný umělou inteligencí může být nesprávný.">
            <a:extLst>
              <a:ext uri="{FF2B5EF4-FFF2-40B4-BE49-F238E27FC236}">
                <a16:creationId xmlns:a16="http://schemas.microsoft.com/office/drawing/2014/main" id="{B34E44CC-8333-C9C0-AA36-8E388B76337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16" y="5970813"/>
            <a:ext cx="2933700" cy="7613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1689661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E4938194-EB41-18C6-DA14-5E144E1283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0D6045-054B-952C-4209-680A32F8227F}"/>
              </a:ext>
            </a:extLst>
          </p:cNvPr>
          <p:cNvPicPr>
            <a:picLocks/>
          </p:cNvPicPr>
          <p:nvPr/>
        </p:nvPicPr>
        <p:blipFill>
          <a:blip r:embed="rId3"/>
          <a:stretch/>
        </p:blipFill>
        <p:spPr bwMode="auto">
          <a:xfrm>
            <a:off x="8952000" y="3618000"/>
            <a:ext cx="3240000" cy="3240000"/>
          </a:xfrm>
          <a:prstGeom prst="rect">
            <a:avLst/>
          </a:prstGeom>
        </p:spPr>
      </p:pic>
      <p:sp>
        <p:nvSpPr>
          <p:cNvPr id="6" name="Title 2">
            <a:extLst>
              <a:ext uri="{FF2B5EF4-FFF2-40B4-BE49-F238E27FC236}">
                <a16:creationId xmlns:a16="http://schemas.microsoft.com/office/drawing/2014/main" id="{0146AA2C-5C30-411D-59E1-AAE354E2E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186" y="403316"/>
            <a:ext cx="11385646" cy="782357"/>
          </a:xfrm>
        </p:spPr>
        <p:txBody>
          <a:bodyPr>
            <a:normAutofit/>
          </a:bodyPr>
          <a:lstStyle/>
          <a:p>
            <a:r>
              <a:rPr lang="cs-CZ" sz="3200" dirty="0">
                <a:latin typeface="+mj-lt"/>
              </a:rPr>
              <a:t>Harmonogram </a:t>
            </a:r>
            <a:r>
              <a:rPr lang="cs-CZ" sz="3200" b="1" dirty="0">
                <a:latin typeface="+mj-lt"/>
              </a:rPr>
              <a:t>projektu</a:t>
            </a:r>
            <a:endParaRPr lang="en-IE" sz="3200" b="1" dirty="0">
              <a:latin typeface="+mj-lt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ED3A0D4D-D4CC-AFCC-E1C3-88845737FA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611" y="1219915"/>
            <a:ext cx="9589333" cy="4418170"/>
          </a:xfrm>
          <a:prstGeom prst="rect">
            <a:avLst/>
          </a:prstGeom>
        </p:spPr>
      </p:pic>
      <p:pic>
        <p:nvPicPr>
          <p:cNvPr id="2" name="Obrázek 1" descr="Obsah obrázku snímek obrazovky, Písmo, Elektricky modrá, Grafika&#10;&#10;Obsah vygenerovaný umělou inteligencí může být nesprávný.">
            <a:extLst>
              <a:ext uri="{FF2B5EF4-FFF2-40B4-BE49-F238E27FC236}">
                <a16:creationId xmlns:a16="http://schemas.microsoft.com/office/drawing/2014/main" id="{3054D536-4DA9-DBC8-CDB2-43F93006428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16" y="5970813"/>
            <a:ext cx="2933700" cy="761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rafický objekt 8" descr="Zaškrtnutí se souvislou výplní">
            <a:extLst>
              <a:ext uri="{FF2B5EF4-FFF2-40B4-BE49-F238E27FC236}">
                <a16:creationId xmlns:a16="http://schemas.microsoft.com/office/drawing/2014/main" id="{7447D4A4-AD42-B7F8-65F5-968208635F5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762" y="1575995"/>
            <a:ext cx="431092" cy="431092"/>
          </a:xfrm>
          <a:prstGeom prst="rect">
            <a:avLst/>
          </a:prstGeom>
        </p:spPr>
      </p:pic>
      <p:pic>
        <p:nvPicPr>
          <p:cNvPr id="4" name="Grafický objekt 3" descr="Zaškrtnutí se souvislou výplní">
            <a:extLst>
              <a:ext uri="{FF2B5EF4-FFF2-40B4-BE49-F238E27FC236}">
                <a16:creationId xmlns:a16="http://schemas.microsoft.com/office/drawing/2014/main" id="{C3857194-7BD5-297A-AC1A-4C4B5E38854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760" y="1889761"/>
            <a:ext cx="431092" cy="431092"/>
          </a:xfrm>
          <a:prstGeom prst="rect">
            <a:avLst/>
          </a:prstGeom>
        </p:spPr>
      </p:pic>
      <p:pic>
        <p:nvPicPr>
          <p:cNvPr id="7" name="Grafický objekt 6" descr="Zaškrtnutí se souvislou výplní">
            <a:extLst>
              <a:ext uri="{FF2B5EF4-FFF2-40B4-BE49-F238E27FC236}">
                <a16:creationId xmlns:a16="http://schemas.microsoft.com/office/drawing/2014/main" id="{BE76EE0A-50A7-E707-3152-F036BD180BE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760" y="2185952"/>
            <a:ext cx="431092" cy="431092"/>
          </a:xfrm>
          <a:prstGeom prst="rect">
            <a:avLst/>
          </a:prstGeom>
        </p:spPr>
      </p:pic>
      <p:pic>
        <p:nvPicPr>
          <p:cNvPr id="8" name="Grafický objekt 7" descr="Zaškrtnutí se souvislou výplní">
            <a:extLst>
              <a:ext uri="{FF2B5EF4-FFF2-40B4-BE49-F238E27FC236}">
                <a16:creationId xmlns:a16="http://schemas.microsoft.com/office/drawing/2014/main" id="{54FC83AA-B4CC-4D32-8BE5-D589CC848B5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760" y="3315509"/>
            <a:ext cx="431092" cy="431092"/>
          </a:xfrm>
          <a:prstGeom prst="rect">
            <a:avLst/>
          </a:prstGeom>
        </p:spPr>
      </p:pic>
      <p:pic>
        <p:nvPicPr>
          <p:cNvPr id="10" name="Grafický objekt 9" descr="Zaškrtnutí se souvislou výplní">
            <a:extLst>
              <a:ext uri="{FF2B5EF4-FFF2-40B4-BE49-F238E27FC236}">
                <a16:creationId xmlns:a16="http://schemas.microsoft.com/office/drawing/2014/main" id="{96AC245F-7CD7-E3D4-7ED9-DC60D358E12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760" y="3661355"/>
            <a:ext cx="431092" cy="431092"/>
          </a:xfrm>
          <a:prstGeom prst="rect">
            <a:avLst/>
          </a:prstGeom>
        </p:spPr>
      </p:pic>
      <p:pic>
        <p:nvPicPr>
          <p:cNvPr id="11" name="Grafický objekt 10" descr="Zaškrtnutí se souvislou výplní">
            <a:extLst>
              <a:ext uri="{FF2B5EF4-FFF2-40B4-BE49-F238E27FC236}">
                <a16:creationId xmlns:a16="http://schemas.microsoft.com/office/drawing/2014/main" id="{6A157E9A-694B-6C35-DF24-3288A35ECAF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760" y="4306759"/>
            <a:ext cx="431092" cy="431092"/>
          </a:xfrm>
          <a:prstGeom prst="rect">
            <a:avLst/>
          </a:prstGeom>
        </p:spPr>
      </p:pic>
      <p:sp>
        <p:nvSpPr>
          <p:cNvPr id="12" name="Ovál 11">
            <a:extLst>
              <a:ext uri="{FF2B5EF4-FFF2-40B4-BE49-F238E27FC236}">
                <a16:creationId xmlns:a16="http://schemas.microsoft.com/office/drawing/2014/main" id="{F85C7093-451A-DA64-85CF-A2F0542F4114}"/>
              </a:ext>
            </a:extLst>
          </p:cNvPr>
          <p:cNvSpPr/>
          <p:nvPr/>
        </p:nvSpPr>
        <p:spPr>
          <a:xfrm>
            <a:off x="9617417" y="1291635"/>
            <a:ext cx="540000" cy="360000"/>
          </a:xfrm>
          <a:prstGeom prst="ellipse">
            <a:avLst/>
          </a:prstGeom>
          <a:noFill/>
          <a:ln w="57150" cap="flat">
            <a:solidFill>
              <a:srgbClr val="FF0000"/>
            </a:solidFill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cs-CZ" sz="7600" b="1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Arial"/>
            </a:endParaRPr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A81BC42F-837D-29B5-DFFB-65C8B562C8C6}"/>
              </a:ext>
            </a:extLst>
          </p:cNvPr>
          <p:cNvSpPr/>
          <p:nvPr/>
        </p:nvSpPr>
        <p:spPr>
          <a:xfrm>
            <a:off x="923353" y="4632718"/>
            <a:ext cx="820381" cy="360000"/>
          </a:xfrm>
          <a:prstGeom prst="ellipse">
            <a:avLst/>
          </a:prstGeom>
          <a:noFill/>
          <a:ln w="57150" cap="flat">
            <a:solidFill>
              <a:srgbClr val="FF0000"/>
            </a:solidFill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cs-CZ" sz="7600" b="1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Arial"/>
            </a:endParaRPr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FF3A7FA5-E3D1-A21B-A65E-ABCF012F373E}"/>
              </a:ext>
            </a:extLst>
          </p:cNvPr>
          <p:cNvSpPr/>
          <p:nvPr/>
        </p:nvSpPr>
        <p:spPr>
          <a:xfrm>
            <a:off x="9599409" y="4637703"/>
            <a:ext cx="540000" cy="360000"/>
          </a:xfrm>
          <a:prstGeom prst="ellipse">
            <a:avLst/>
          </a:prstGeom>
          <a:noFill/>
          <a:ln w="57150" cap="flat">
            <a:solidFill>
              <a:srgbClr val="FF0000"/>
            </a:solidFill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cs-CZ" sz="7600" b="1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Arial"/>
            </a:endParaRPr>
          </a:p>
        </p:txBody>
      </p:sp>
      <p:pic>
        <p:nvPicPr>
          <p:cNvPr id="16" name="Grafický objekt 15" descr="Zaškrtnutí se souvislou výplní">
            <a:extLst>
              <a:ext uri="{FF2B5EF4-FFF2-40B4-BE49-F238E27FC236}">
                <a16:creationId xmlns:a16="http://schemas.microsoft.com/office/drawing/2014/main" id="{11EFEBC5-B5AC-87F0-211E-16BE6ECE731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759" y="3966096"/>
            <a:ext cx="431092" cy="431092"/>
          </a:xfrm>
          <a:prstGeom prst="rect">
            <a:avLst/>
          </a:prstGeom>
        </p:spPr>
      </p:pic>
      <p:pic>
        <p:nvPicPr>
          <p:cNvPr id="14" name="Grafický objekt 13" descr="Zaškrtnutí se souvislou výplní">
            <a:extLst>
              <a:ext uri="{FF2B5EF4-FFF2-40B4-BE49-F238E27FC236}">
                <a16:creationId xmlns:a16="http://schemas.microsoft.com/office/drawing/2014/main" id="{A2C38B2F-F13F-8FB4-B7B1-4B1073953AF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0518" y="2991243"/>
            <a:ext cx="431092" cy="431092"/>
          </a:xfrm>
          <a:prstGeom prst="rect">
            <a:avLst/>
          </a:prstGeom>
        </p:spPr>
      </p:pic>
      <p:sp>
        <p:nvSpPr>
          <p:cNvPr id="17" name="Ovál 16">
            <a:extLst>
              <a:ext uri="{FF2B5EF4-FFF2-40B4-BE49-F238E27FC236}">
                <a16:creationId xmlns:a16="http://schemas.microsoft.com/office/drawing/2014/main" id="{B6A13BD9-35D8-7018-65B8-009B4A86103E}"/>
              </a:ext>
            </a:extLst>
          </p:cNvPr>
          <p:cNvSpPr/>
          <p:nvPr/>
        </p:nvSpPr>
        <p:spPr>
          <a:xfrm>
            <a:off x="920110" y="4940761"/>
            <a:ext cx="820381" cy="360000"/>
          </a:xfrm>
          <a:prstGeom prst="ellipse">
            <a:avLst/>
          </a:prstGeom>
          <a:noFill/>
          <a:ln w="57150" cap="flat">
            <a:solidFill>
              <a:srgbClr val="FF0000"/>
            </a:solidFill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cs-CZ" sz="7600" b="1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Arial"/>
            </a:endParaRPr>
          </a:p>
        </p:txBody>
      </p:sp>
      <p:sp>
        <p:nvSpPr>
          <p:cNvPr id="18" name="Ovál 17">
            <a:extLst>
              <a:ext uri="{FF2B5EF4-FFF2-40B4-BE49-F238E27FC236}">
                <a16:creationId xmlns:a16="http://schemas.microsoft.com/office/drawing/2014/main" id="{DB18B2EF-3714-F14C-948C-74414C12EC7B}"/>
              </a:ext>
            </a:extLst>
          </p:cNvPr>
          <p:cNvSpPr/>
          <p:nvPr/>
        </p:nvSpPr>
        <p:spPr>
          <a:xfrm>
            <a:off x="9596166" y="4965201"/>
            <a:ext cx="540000" cy="360000"/>
          </a:xfrm>
          <a:prstGeom prst="ellipse">
            <a:avLst/>
          </a:prstGeom>
          <a:noFill/>
          <a:ln w="57150" cap="flat">
            <a:solidFill>
              <a:srgbClr val="FF0000"/>
            </a:solidFill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cs-CZ" sz="7600" b="1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Arial"/>
            </a:endParaRPr>
          </a:p>
        </p:txBody>
      </p:sp>
      <p:sp>
        <p:nvSpPr>
          <p:cNvPr id="19" name="Ovál 18">
            <a:extLst>
              <a:ext uri="{FF2B5EF4-FFF2-40B4-BE49-F238E27FC236}">
                <a16:creationId xmlns:a16="http://schemas.microsoft.com/office/drawing/2014/main" id="{F00458BA-80EE-B28D-F1CC-CA21B1FB9BCD}"/>
              </a:ext>
            </a:extLst>
          </p:cNvPr>
          <p:cNvSpPr/>
          <p:nvPr/>
        </p:nvSpPr>
        <p:spPr>
          <a:xfrm>
            <a:off x="9615619" y="3048852"/>
            <a:ext cx="540000" cy="360000"/>
          </a:xfrm>
          <a:prstGeom prst="ellipse">
            <a:avLst/>
          </a:prstGeom>
          <a:noFill/>
          <a:ln w="57150" cap="flat">
            <a:solidFill>
              <a:srgbClr val="FF0000"/>
            </a:solidFill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cs-CZ" sz="7600" b="1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Arial"/>
            </a:endParaRPr>
          </a:p>
        </p:txBody>
      </p:sp>
      <p:sp>
        <p:nvSpPr>
          <p:cNvPr id="20" name="Ovál 19">
            <a:extLst>
              <a:ext uri="{FF2B5EF4-FFF2-40B4-BE49-F238E27FC236}">
                <a16:creationId xmlns:a16="http://schemas.microsoft.com/office/drawing/2014/main" id="{D26A3E20-0F36-17B3-7EEA-15E6B6BB5C9A}"/>
              </a:ext>
            </a:extLst>
          </p:cNvPr>
          <p:cNvSpPr/>
          <p:nvPr/>
        </p:nvSpPr>
        <p:spPr>
          <a:xfrm>
            <a:off x="9622103" y="2627319"/>
            <a:ext cx="540000" cy="360000"/>
          </a:xfrm>
          <a:prstGeom prst="ellipse">
            <a:avLst/>
          </a:prstGeom>
          <a:noFill/>
          <a:ln w="57150" cap="flat">
            <a:solidFill>
              <a:srgbClr val="FF0000"/>
            </a:solidFill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cs-CZ" sz="7600" b="1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Arial"/>
            </a:endParaRPr>
          </a:p>
        </p:txBody>
      </p:sp>
      <p:sp>
        <p:nvSpPr>
          <p:cNvPr id="21" name="Ovál 20">
            <a:extLst>
              <a:ext uri="{FF2B5EF4-FFF2-40B4-BE49-F238E27FC236}">
                <a16:creationId xmlns:a16="http://schemas.microsoft.com/office/drawing/2014/main" id="{3BB74B8B-A713-4566-E70A-8368D43A6FBC}"/>
              </a:ext>
            </a:extLst>
          </p:cNvPr>
          <p:cNvSpPr/>
          <p:nvPr/>
        </p:nvSpPr>
        <p:spPr>
          <a:xfrm>
            <a:off x="910384" y="2645029"/>
            <a:ext cx="820381" cy="360000"/>
          </a:xfrm>
          <a:prstGeom prst="ellipse">
            <a:avLst/>
          </a:prstGeom>
          <a:noFill/>
          <a:ln w="57150" cap="flat">
            <a:solidFill>
              <a:srgbClr val="FF0000"/>
            </a:solidFill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cs-CZ" sz="7600" b="1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06144778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1293868A-2857-E3B0-064E-CC7739B414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D0AE76-7CCE-6F07-A2E8-DD4B315C6A77}"/>
              </a:ext>
            </a:extLst>
          </p:cNvPr>
          <p:cNvPicPr>
            <a:picLocks/>
          </p:cNvPicPr>
          <p:nvPr/>
        </p:nvPicPr>
        <p:blipFill>
          <a:blip r:embed="rId3"/>
          <a:stretch/>
        </p:blipFill>
        <p:spPr bwMode="auto">
          <a:xfrm>
            <a:off x="8952000" y="3618000"/>
            <a:ext cx="3240000" cy="3240000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B9F7828-B9CB-0883-78C6-EB0EFF8E0D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186" y="1236977"/>
            <a:ext cx="10238589" cy="329495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b="1" i="0" u="sng" dirty="0">
                <a:latin typeface="Arial" panose="020B0604020202020204" pitchFamily="34" charset="0"/>
                <a:cs typeface="Arial" panose="020B0604020202020204" pitchFamily="34" charset="0"/>
              </a:rPr>
              <a:t>Metodologický rámec výběru a evaluace systémů včasné detekce lesních požárů</a:t>
            </a:r>
            <a:endParaRPr lang="cs-CZ" i="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cs-CZ" sz="1900" i="0" dirty="0">
                <a:latin typeface="Arial" panose="020B0604020202020204" pitchFamily="34" charset="0"/>
                <a:cs typeface="Arial" panose="020B0604020202020204" pitchFamily="34" charset="0"/>
              </a:rPr>
              <a:t>Vychází z kombinace rešerše odborné literatury, analýzy informací o komerčně dostupných řešení a praktických zkušeností s provozem některých detekčních systémů</a:t>
            </a:r>
          </a:p>
          <a:p>
            <a:pPr>
              <a:lnSpc>
                <a:spcPct val="120000"/>
              </a:lnSpc>
            </a:pPr>
            <a:r>
              <a:rPr lang="cs-CZ" sz="1900" i="0" dirty="0">
                <a:latin typeface="Arial" panose="020B0604020202020204" pitchFamily="34" charset="0"/>
                <a:cs typeface="Arial" panose="020B0604020202020204" pitchFamily="34" charset="0"/>
              </a:rPr>
              <a:t>Smyslem je zvolit optimální řešení pro danou lokalitu, přičemž vychází z předpokladu, že specifické podmínky aplikace v podmínkách ČR se mohou výrazně lišit od předchozích zkušeností s aplikací systému včasné detekce v zahraničí</a:t>
            </a:r>
          </a:p>
          <a:p>
            <a:pPr>
              <a:lnSpc>
                <a:spcPct val="120000"/>
              </a:lnSpc>
            </a:pPr>
            <a:r>
              <a:rPr lang="cs-CZ" sz="1900" i="0" dirty="0">
                <a:latin typeface="Arial" panose="020B0604020202020204" pitchFamily="34" charset="0"/>
                <a:cs typeface="Arial" panose="020B0604020202020204" pitchFamily="34" charset="0"/>
              </a:rPr>
              <a:t>Cílem je definovat požadavky na systém včasné detekce lesních požárů ve formě kritérií srovnatelných s parametry specifikovanými výrobci nebo distributory těchto systémů, resp. poskytovatelem příslušné služby</a:t>
            </a:r>
          </a:p>
          <a:p>
            <a:pPr>
              <a:lnSpc>
                <a:spcPct val="120000"/>
              </a:lnSpc>
            </a:pPr>
            <a:r>
              <a:rPr lang="cs-CZ" sz="1900" i="0" dirty="0">
                <a:latin typeface="Arial" panose="020B0604020202020204" pitchFamily="34" charset="0"/>
                <a:cs typeface="Arial" panose="020B0604020202020204" pitchFamily="34" charset="0"/>
              </a:rPr>
              <a:t>Proces evaluace je založen na postupné analýze charakteru lokality, definování lokálních specifik, hodnocení jednotlivých subsystémů, případně jejich integrace do komplexního řešení v kontextu systému požární ochrany v ČR</a:t>
            </a:r>
          </a:p>
        </p:txBody>
      </p:sp>
      <p:sp>
        <p:nvSpPr>
          <p:cNvPr id="6" name="Title 2">
            <a:extLst>
              <a:ext uri="{FF2B5EF4-FFF2-40B4-BE49-F238E27FC236}">
                <a16:creationId xmlns:a16="http://schemas.microsoft.com/office/drawing/2014/main" id="{5E00D2D2-4AB0-BAC7-22AA-DCC9EB6762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186" y="403316"/>
            <a:ext cx="11385646" cy="782357"/>
          </a:xfrm>
        </p:spPr>
        <p:txBody>
          <a:bodyPr>
            <a:normAutofit/>
          </a:bodyPr>
          <a:lstStyle/>
          <a:p>
            <a:r>
              <a:rPr lang="cs-CZ" sz="3200" dirty="0">
                <a:latin typeface="+mj-lt"/>
              </a:rPr>
              <a:t>Metodika posuzování systémů včasné detekce</a:t>
            </a:r>
            <a:endParaRPr lang="en-IE" sz="3200" b="1" dirty="0">
              <a:latin typeface="+mj-lt"/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8F4F7052-6F1E-E527-7ED0-56E1690FE4F3}"/>
              </a:ext>
            </a:extLst>
          </p:cNvPr>
          <p:cNvSpPr txBox="1">
            <a:spLocks/>
          </p:cNvSpPr>
          <p:nvPr/>
        </p:nvSpPr>
        <p:spPr>
          <a:xfrm>
            <a:off x="530944" y="4648730"/>
            <a:ext cx="10238589" cy="11294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normAutofit/>
          </a:bodyPr>
          <a:lstStyle>
            <a:lvl1pPr marL="3429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8001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Tx/>
              <a:buFont typeface="Arial"/>
              <a:buNone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1645920" marR="0" indent="-274319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–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21031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25603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30175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34747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39319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indent="0" hangingPunct="1">
              <a:buFont typeface="Arial"/>
              <a:buNone/>
            </a:pPr>
            <a:r>
              <a:rPr lang="cs-CZ" sz="2000" b="1" i="0" u="sng" dirty="0">
                <a:latin typeface="Arial" panose="020B0604020202020204" pitchFamily="34" charset="0"/>
                <a:cs typeface="Arial" panose="020B0604020202020204" pitchFamily="34" charset="0"/>
              </a:rPr>
              <a:t>Hodnoticí kritéria</a:t>
            </a:r>
            <a:endParaRPr lang="cs-CZ" sz="2000" i="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hangingPunct="1"/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  <a:hlinkClick r:id="rId4" action="ppaction://hlinkfile"/>
              </a:rPr>
              <a:t>Škála klíčových kritérií</a:t>
            </a:r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, přičemž každé kritérium lze vážit podle lokálních priorit</a:t>
            </a:r>
          </a:p>
          <a:p>
            <a:pPr hangingPunct="1"/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Kritéria pokrývají technické parametry detekce, provozní, ekonomické a integrační aspekty</a:t>
            </a:r>
          </a:p>
        </p:txBody>
      </p:sp>
      <p:pic>
        <p:nvPicPr>
          <p:cNvPr id="5" name="Obrázek 4" descr="Obsah obrázku snímek obrazovky, Písmo, Elektricky modrá, Grafika&#10;&#10;Obsah vygenerovaný umělou inteligencí může být nesprávný.">
            <a:extLst>
              <a:ext uri="{FF2B5EF4-FFF2-40B4-BE49-F238E27FC236}">
                <a16:creationId xmlns:a16="http://schemas.microsoft.com/office/drawing/2014/main" id="{1B03AF0C-13EA-4E28-CC55-BCE8F3B16F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16" y="5970813"/>
            <a:ext cx="2933700" cy="7613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17971870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C1413BA3-5A13-4A7B-B022-C2EF8F11FD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526CC1-0670-E94F-9C25-D3B8D8E9CE11}"/>
              </a:ext>
            </a:extLst>
          </p:cNvPr>
          <p:cNvPicPr>
            <a:picLocks/>
          </p:cNvPicPr>
          <p:nvPr/>
        </p:nvPicPr>
        <p:blipFill>
          <a:blip r:embed="rId3"/>
          <a:stretch/>
        </p:blipFill>
        <p:spPr bwMode="auto">
          <a:xfrm>
            <a:off x="8952000" y="3618000"/>
            <a:ext cx="3240000" cy="3240000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9099F63-91D0-7511-C675-EDF9368AE1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186" y="1178617"/>
            <a:ext cx="10238589" cy="3240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b="1" i="0" u="sng" dirty="0">
                <a:latin typeface="Arial" panose="020B0604020202020204" pitchFamily="34" charset="0"/>
                <a:cs typeface="Arial" panose="020B0604020202020204" pitchFamily="34" charset="0"/>
              </a:rPr>
              <a:t>Cíl</a:t>
            </a:r>
            <a:endParaRPr lang="cs-CZ" sz="2000" i="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1700" i="0" dirty="0">
                <a:latin typeface="Arial" panose="020B0604020202020204" pitchFamily="34" charset="0"/>
                <a:cs typeface="Arial" panose="020B0604020202020204" pitchFamily="34" charset="0"/>
              </a:rPr>
              <a:t>Zpracování cca </a:t>
            </a:r>
            <a:r>
              <a:rPr lang="cs-CZ" sz="1700" b="1" i="0" dirty="0"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r>
              <a:rPr lang="cs-CZ" sz="1700" i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700" b="1" i="0" dirty="0">
                <a:latin typeface="Arial" panose="020B0604020202020204" pitchFamily="34" charset="0"/>
                <a:cs typeface="Arial" panose="020B0604020202020204" pitchFamily="34" charset="0"/>
                <a:hlinkClick r:id="rId4" action="ppaction://hlinkfile"/>
              </a:rPr>
              <a:t>katalogových listů</a:t>
            </a:r>
            <a:r>
              <a:rPr lang="cs-CZ" sz="1700" i="0" dirty="0">
                <a:latin typeface="Arial" panose="020B0604020202020204" pitchFamily="34" charset="0"/>
                <a:cs typeface="Arial" panose="020B0604020202020204" pitchFamily="34" charset="0"/>
                <a:hlinkClick r:id="rId4" action="ppaction://hlinkfile"/>
              </a:rPr>
              <a:t> </a:t>
            </a:r>
            <a:r>
              <a:rPr lang="cs-CZ" sz="1700" i="0" dirty="0">
                <a:latin typeface="Arial" panose="020B0604020202020204" pitchFamily="34" charset="0"/>
                <a:cs typeface="Arial" panose="020B0604020202020204" pitchFamily="34" charset="0"/>
              </a:rPr>
              <a:t>systémů včasné detekce</a:t>
            </a:r>
          </a:p>
          <a:p>
            <a:r>
              <a:rPr lang="cs-CZ" sz="1700" i="0" dirty="0">
                <a:latin typeface="Arial" panose="020B0604020202020204" pitchFamily="34" charset="0"/>
                <a:cs typeface="Arial" panose="020B0604020202020204" pitchFamily="34" charset="0"/>
              </a:rPr>
              <a:t>Zástupci hlavních dostupných skupin technologických řešení</a:t>
            </a:r>
          </a:p>
          <a:p>
            <a:pPr lvl="1"/>
            <a:r>
              <a:rPr lang="cs-CZ" sz="1700" i="0" dirty="0">
                <a:latin typeface="Arial" panose="020B0604020202020204" pitchFamily="34" charset="0"/>
                <a:cs typeface="Arial" panose="020B0604020202020204" pitchFamily="34" charset="0"/>
              </a:rPr>
              <a:t>kamerové systémy</a:t>
            </a:r>
          </a:p>
          <a:p>
            <a:pPr lvl="1"/>
            <a:r>
              <a:rPr lang="cs-CZ" sz="1700" i="0" dirty="0">
                <a:latin typeface="Arial" panose="020B0604020202020204" pitchFamily="34" charset="0"/>
                <a:cs typeface="Arial" panose="020B0604020202020204" pitchFamily="34" charset="0"/>
              </a:rPr>
              <a:t>UAV / drony</a:t>
            </a:r>
          </a:p>
          <a:p>
            <a:pPr lvl="1"/>
            <a:r>
              <a:rPr lang="cs-CZ" sz="1700" i="0" dirty="0">
                <a:latin typeface="Arial" panose="020B0604020202020204" pitchFamily="34" charset="0"/>
                <a:cs typeface="Arial" panose="020B0604020202020204" pitchFamily="34" charset="0"/>
              </a:rPr>
              <a:t>satelitní</a:t>
            </a:r>
          </a:p>
          <a:p>
            <a:pPr lvl="1"/>
            <a:r>
              <a:rPr lang="cs-CZ" sz="1700" i="0" dirty="0">
                <a:latin typeface="Arial" panose="020B0604020202020204" pitchFamily="34" charset="0"/>
                <a:cs typeface="Arial" panose="020B0604020202020204" pitchFamily="34" charset="0"/>
              </a:rPr>
              <a:t>senzorové sítě / MESH sítě</a:t>
            </a:r>
          </a:p>
          <a:p>
            <a:r>
              <a:rPr lang="cs-CZ" sz="1700" i="0" dirty="0">
                <a:latin typeface="Arial" panose="020B0604020202020204" pitchFamily="34" charset="0"/>
                <a:cs typeface="Arial" panose="020B0604020202020204" pitchFamily="34" charset="0"/>
              </a:rPr>
              <a:t>Transparentní hodnocení jednotlivých systémů včasné detekce podle metodiky posuzování systémů včasné detekce</a:t>
            </a:r>
          </a:p>
          <a:p>
            <a:r>
              <a:rPr lang="cs-CZ" sz="1700" i="0" dirty="0">
                <a:latin typeface="Arial" panose="020B0604020202020204" pitchFamily="34" charset="0"/>
                <a:cs typeface="Arial" panose="020B0604020202020204" pitchFamily="34" charset="0"/>
              </a:rPr>
              <a:t>Porovnání systémů včasné detekce mezi sebou</a:t>
            </a:r>
          </a:p>
        </p:txBody>
      </p:sp>
      <p:sp>
        <p:nvSpPr>
          <p:cNvPr id="6" name="Title 2">
            <a:extLst>
              <a:ext uri="{FF2B5EF4-FFF2-40B4-BE49-F238E27FC236}">
                <a16:creationId xmlns:a16="http://schemas.microsoft.com/office/drawing/2014/main" id="{FBAAFC10-EFED-4E0D-AFD9-F873A658E1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186" y="403316"/>
            <a:ext cx="11385646" cy="782357"/>
          </a:xfrm>
        </p:spPr>
        <p:txBody>
          <a:bodyPr>
            <a:normAutofit/>
          </a:bodyPr>
          <a:lstStyle/>
          <a:p>
            <a:r>
              <a:rPr lang="cs-CZ" sz="3200" dirty="0">
                <a:latin typeface="+mj-lt"/>
              </a:rPr>
              <a:t>Katalogové listy systémů včasné detekce</a:t>
            </a:r>
            <a:endParaRPr lang="en-IE" sz="3200" b="1" dirty="0">
              <a:latin typeface="+mj-lt"/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61CDE3D1-C15B-C79C-9121-AC00B6788760}"/>
              </a:ext>
            </a:extLst>
          </p:cNvPr>
          <p:cNvSpPr txBox="1">
            <a:spLocks/>
          </p:cNvSpPr>
          <p:nvPr/>
        </p:nvSpPr>
        <p:spPr>
          <a:xfrm>
            <a:off x="530944" y="4473646"/>
            <a:ext cx="10238589" cy="14505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normAutofit/>
          </a:bodyPr>
          <a:lstStyle>
            <a:lvl1pPr marL="3429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8001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Tx/>
              <a:buFont typeface="Arial"/>
              <a:buNone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1645920" marR="0" indent="-274319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–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21031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25603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30175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34747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39319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indent="0" hangingPunct="1">
              <a:buFont typeface="Arial"/>
              <a:buNone/>
            </a:pPr>
            <a:r>
              <a:rPr lang="cs-CZ" sz="2000" b="1" i="0" u="sng" dirty="0">
                <a:latin typeface="Arial" panose="020B0604020202020204" pitchFamily="34" charset="0"/>
                <a:cs typeface="Arial" panose="020B0604020202020204" pitchFamily="34" charset="0"/>
              </a:rPr>
              <a:t>Zaměření na</a:t>
            </a:r>
            <a:endParaRPr lang="cs-CZ" sz="2000" i="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hangingPunct="1"/>
            <a:r>
              <a:rPr lang="cs-CZ" sz="1700" i="0" dirty="0">
                <a:latin typeface="Arial" panose="020B0604020202020204" pitchFamily="34" charset="0"/>
                <a:cs typeface="Arial" panose="020B0604020202020204" pitchFamily="34" charset="0"/>
              </a:rPr>
              <a:t>Reálně používané systémy (na trhu) nebo systémy ve fázi testování</a:t>
            </a:r>
          </a:p>
          <a:p>
            <a:pPr hangingPunct="1"/>
            <a:r>
              <a:rPr lang="cs-CZ" sz="1700" i="0" dirty="0">
                <a:latin typeface="Arial" panose="020B0604020202020204" pitchFamily="34" charset="0"/>
                <a:cs typeface="Arial" panose="020B0604020202020204" pitchFamily="34" charset="0"/>
              </a:rPr>
              <a:t>Systémy s dostupnými referencemi</a:t>
            </a:r>
          </a:p>
          <a:p>
            <a:pPr hangingPunct="1"/>
            <a:r>
              <a:rPr lang="cs-CZ" sz="1700" i="0" dirty="0">
                <a:latin typeface="Arial" panose="020B0604020202020204" pitchFamily="34" charset="0"/>
                <a:cs typeface="Arial" panose="020B0604020202020204" pitchFamily="34" charset="0"/>
              </a:rPr>
              <a:t>Evropu a USA</a:t>
            </a:r>
          </a:p>
        </p:txBody>
      </p:sp>
      <p:pic>
        <p:nvPicPr>
          <p:cNvPr id="5" name="Obrázek 4" descr="Obsah obrázku snímek obrazovky, Písmo, Elektricky modrá, Grafika&#10;&#10;Obsah vygenerovaný umělou inteligencí může být nesprávný.">
            <a:extLst>
              <a:ext uri="{FF2B5EF4-FFF2-40B4-BE49-F238E27FC236}">
                <a16:creationId xmlns:a16="http://schemas.microsoft.com/office/drawing/2014/main" id="{AA11E09E-7953-4DE5-BA78-6E6546D6DA0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16" y="5970813"/>
            <a:ext cx="2933700" cy="7613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94825846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40974DAD-E698-DB51-7F2E-51825ACC0A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F41456-2FB1-EC5A-E9DD-1056046F5A0E}"/>
              </a:ext>
            </a:extLst>
          </p:cNvPr>
          <p:cNvPicPr>
            <a:picLocks/>
          </p:cNvPicPr>
          <p:nvPr/>
        </p:nvPicPr>
        <p:blipFill>
          <a:blip r:embed="rId3"/>
          <a:stretch/>
        </p:blipFill>
        <p:spPr bwMode="auto">
          <a:xfrm>
            <a:off x="8952000" y="3618000"/>
            <a:ext cx="3240000" cy="3240000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ACA28DC-B60F-9115-9DFC-1F479D566F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186" y="1382897"/>
            <a:ext cx="10238589" cy="16326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100" b="1" i="0" u="sng" dirty="0">
                <a:latin typeface="Arial" panose="020B0604020202020204" pitchFamily="34" charset="0"/>
                <a:cs typeface="Arial" panose="020B0604020202020204" pitchFamily="34" charset="0"/>
              </a:rPr>
              <a:t>Účel akčního plánu</a:t>
            </a:r>
            <a:endParaRPr lang="cs-CZ" sz="2100" i="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cs-CZ" sz="1800" i="0" dirty="0">
                <a:latin typeface="Arial" panose="020B0604020202020204" pitchFamily="34" charset="0"/>
                <a:cs typeface="Arial" panose="020B0604020202020204" pitchFamily="34" charset="0"/>
              </a:rPr>
              <a:t>Navržení postupu zavádění systémů včasné detekce lesních požárů, aby byly funkční, finančně udržitelné a dlouhodobě provozovatelné</a:t>
            </a:r>
          </a:p>
          <a:p>
            <a:pPr>
              <a:lnSpc>
                <a:spcPct val="120000"/>
              </a:lnSpc>
            </a:pPr>
            <a:r>
              <a:rPr lang="cs-CZ" sz="1800" i="0" dirty="0">
                <a:latin typeface="Arial" panose="020B0604020202020204" pitchFamily="34" charset="0"/>
                <a:cs typeface="Arial" panose="020B0604020202020204" pitchFamily="34" charset="0"/>
              </a:rPr>
              <a:t>Vodítko pro státní správu, kraje, obce, vlastníky lesů a další zainteresované subjekty</a:t>
            </a:r>
          </a:p>
        </p:txBody>
      </p:sp>
      <p:sp>
        <p:nvSpPr>
          <p:cNvPr id="6" name="Title 2">
            <a:extLst>
              <a:ext uri="{FF2B5EF4-FFF2-40B4-BE49-F238E27FC236}">
                <a16:creationId xmlns:a16="http://schemas.microsoft.com/office/drawing/2014/main" id="{CE7128AC-FE7F-E888-9AC1-FB81BC563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186" y="403316"/>
            <a:ext cx="11385646" cy="782357"/>
          </a:xfrm>
        </p:spPr>
        <p:txBody>
          <a:bodyPr>
            <a:normAutofit/>
          </a:bodyPr>
          <a:lstStyle/>
          <a:p>
            <a:r>
              <a:rPr lang="cs-CZ" sz="3200" dirty="0">
                <a:latin typeface="+mj-lt"/>
              </a:rPr>
              <a:t>Akční plán 1/4</a:t>
            </a:r>
            <a:endParaRPr lang="en-IE" sz="3200" b="1" dirty="0">
              <a:latin typeface="+mj-lt"/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FB2F9F6-C14B-B5F7-B98A-F7A764B83261}"/>
              </a:ext>
            </a:extLst>
          </p:cNvPr>
          <p:cNvSpPr txBox="1">
            <a:spLocks/>
          </p:cNvSpPr>
          <p:nvPr/>
        </p:nvSpPr>
        <p:spPr>
          <a:xfrm>
            <a:off x="530944" y="3033941"/>
            <a:ext cx="10238589" cy="28415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normAutofit fontScale="47500" lnSpcReduction="20000"/>
          </a:bodyPr>
          <a:lstStyle>
            <a:lvl1pPr marL="3429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8001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Tx/>
              <a:buFont typeface="Arial"/>
              <a:buNone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1645920" marR="0" indent="-274319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–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21031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25603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30175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34747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39319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indent="0" hangingPunct="1">
              <a:lnSpc>
                <a:spcPct val="120000"/>
              </a:lnSpc>
              <a:buNone/>
            </a:pPr>
            <a:r>
              <a:rPr lang="cs-CZ" sz="4400" b="1" i="0" u="sng" dirty="0">
                <a:latin typeface="Arial" panose="020B0604020202020204" pitchFamily="34" charset="0"/>
                <a:cs typeface="Arial" panose="020B0604020202020204" pitchFamily="34" charset="0"/>
              </a:rPr>
              <a:t>Cíle akčního plánu</a:t>
            </a:r>
          </a:p>
          <a:p>
            <a:pPr lvl="0">
              <a:lnSpc>
                <a:spcPct val="140000"/>
              </a:lnSpc>
            </a:pPr>
            <a:r>
              <a:rPr lang="cs-CZ" sz="3800" i="0" dirty="0">
                <a:latin typeface="Arial" panose="020B0604020202020204" pitchFamily="34" charset="0"/>
                <a:cs typeface="Arial" panose="020B0604020202020204" pitchFamily="34" charset="0"/>
              </a:rPr>
              <a:t>Stanovit priority a doporučit kroky potřebné k zavedení systému včasné detekce</a:t>
            </a:r>
          </a:p>
          <a:p>
            <a:pPr lvl="0">
              <a:lnSpc>
                <a:spcPct val="140000"/>
              </a:lnSpc>
            </a:pPr>
            <a:r>
              <a:rPr lang="cs-CZ" sz="3800" i="0" dirty="0">
                <a:latin typeface="Arial" panose="020B0604020202020204" pitchFamily="34" charset="0"/>
                <a:cs typeface="Arial" panose="020B0604020202020204" pitchFamily="34" charset="0"/>
              </a:rPr>
              <a:t>Poskytnout přehled možných technologických řešení a jejich vhodného využití</a:t>
            </a:r>
          </a:p>
          <a:p>
            <a:pPr lvl="0">
              <a:lnSpc>
                <a:spcPct val="140000"/>
              </a:lnSpc>
            </a:pPr>
            <a:r>
              <a:rPr lang="cs-CZ" sz="3800" i="0" dirty="0">
                <a:latin typeface="Arial" panose="020B0604020202020204" pitchFamily="34" charset="0"/>
                <a:cs typeface="Arial" panose="020B0604020202020204" pitchFamily="34" charset="0"/>
              </a:rPr>
              <a:t>Vymezit role a odpovědnosti institucí zapojených do procesu</a:t>
            </a:r>
          </a:p>
          <a:p>
            <a:pPr lvl="0">
              <a:lnSpc>
                <a:spcPct val="140000"/>
              </a:lnSpc>
            </a:pPr>
            <a:r>
              <a:rPr lang="cs-CZ" sz="3800" i="0" dirty="0">
                <a:latin typeface="Arial" panose="020B0604020202020204" pitchFamily="34" charset="0"/>
                <a:cs typeface="Arial" panose="020B0604020202020204" pitchFamily="34" charset="0"/>
              </a:rPr>
              <a:t>Uvést varianty financování a udržitelného provozu systému</a:t>
            </a:r>
          </a:p>
          <a:p>
            <a:pPr lvl="0">
              <a:lnSpc>
                <a:spcPct val="140000"/>
              </a:lnSpc>
            </a:pPr>
            <a:r>
              <a:rPr lang="cs-CZ" sz="3800" i="0" dirty="0">
                <a:latin typeface="Arial" panose="020B0604020202020204" pitchFamily="34" charset="0"/>
                <a:cs typeface="Arial" panose="020B0604020202020204" pitchFamily="34" charset="0"/>
              </a:rPr>
              <a:t>Navrhnout implementační kroky a základní milníky</a:t>
            </a:r>
          </a:p>
          <a:p>
            <a:pPr lvl="0">
              <a:lnSpc>
                <a:spcPct val="140000"/>
              </a:lnSpc>
            </a:pPr>
            <a:r>
              <a:rPr lang="cs-CZ" sz="3800" i="0" dirty="0">
                <a:latin typeface="Arial" panose="020B0604020202020204" pitchFamily="34" charset="0"/>
                <a:cs typeface="Arial" panose="020B0604020202020204" pitchFamily="34" charset="0"/>
              </a:rPr>
              <a:t>Určit hodnoticí indikátory, které umožní sledovat pokrok a vyhodnocovat přínosy systému</a:t>
            </a:r>
          </a:p>
          <a:p>
            <a:pPr hangingPunct="1"/>
            <a:endParaRPr lang="cs-CZ" sz="160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Obsah obrázku snímek obrazovky, Písmo, Elektricky modrá, Grafika&#10;&#10;Obsah vygenerovaný umělou inteligencí může být nesprávný.">
            <a:extLst>
              <a:ext uri="{FF2B5EF4-FFF2-40B4-BE49-F238E27FC236}">
                <a16:creationId xmlns:a16="http://schemas.microsoft.com/office/drawing/2014/main" id="{2016BB0B-2E51-A899-6FBE-4BBF003E65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16" y="5970813"/>
            <a:ext cx="2933700" cy="761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rafický objekt 12" descr="Lezení obrys">
            <a:extLst>
              <a:ext uri="{FF2B5EF4-FFF2-40B4-BE49-F238E27FC236}">
                <a16:creationId xmlns:a16="http://schemas.microsoft.com/office/drawing/2014/main" id="{23C23EBC-6D0A-DB8C-94B9-ADA2FA72BD1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743414" y="40040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771571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FA931011-AC9F-E873-C645-B4B5C28219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6499B5E-FAF5-991E-408E-F9800F279F85}"/>
              </a:ext>
            </a:extLst>
          </p:cNvPr>
          <p:cNvPicPr>
            <a:picLocks/>
          </p:cNvPicPr>
          <p:nvPr/>
        </p:nvPicPr>
        <p:blipFill>
          <a:blip r:embed="rId3"/>
          <a:stretch/>
        </p:blipFill>
        <p:spPr bwMode="auto">
          <a:xfrm>
            <a:off x="8952000" y="3618000"/>
            <a:ext cx="3240000" cy="3240000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C2993DE-C2F8-E9EF-4EC7-29CECB5E5A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186" y="1382897"/>
            <a:ext cx="10238589" cy="20461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100" b="1" i="0" u="sng" dirty="0">
                <a:latin typeface="Arial" panose="020B0604020202020204" pitchFamily="34" charset="0"/>
                <a:cs typeface="Arial" panose="020B0604020202020204" pitchFamily="34" charset="0"/>
              </a:rPr>
              <a:t>Klíčové výstupy analýzy provedené v rámci WP2 projektu WEDS</a:t>
            </a:r>
            <a:endParaRPr lang="cs-CZ" sz="2100" i="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cs-CZ" sz="1800" i="0" dirty="0">
                <a:latin typeface="Arial" panose="020B0604020202020204" pitchFamily="34" charset="0"/>
                <a:cs typeface="Arial" panose="020B0604020202020204" pitchFamily="34" charset="0"/>
              </a:rPr>
              <a:t>Morfologie území</a:t>
            </a:r>
          </a:p>
          <a:p>
            <a:pPr>
              <a:lnSpc>
                <a:spcPct val="120000"/>
              </a:lnSpc>
            </a:pPr>
            <a:r>
              <a:rPr lang="cs-CZ" sz="1800" i="0" dirty="0">
                <a:latin typeface="Arial" panose="020B0604020202020204" pitchFamily="34" charset="0"/>
                <a:cs typeface="Arial" panose="020B0604020202020204" pitchFamily="34" charset="0"/>
              </a:rPr>
              <a:t>Parametry lesních porostů</a:t>
            </a:r>
          </a:p>
          <a:p>
            <a:pPr>
              <a:lnSpc>
                <a:spcPct val="120000"/>
              </a:lnSpc>
            </a:pPr>
            <a:r>
              <a:rPr lang="cs-CZ" sz="1800" i="0" dirty="0">
                <a:latin typeface="Arial" panose="020B0604020202020204" pitchFamily="34" charset="0"/>
                <a:cs typeface="Arial" panose="020B0604020202020204" pitchFamily="34" charset="0"/>
              </a:rPr>
              <a:t>Identifikace rizikových oblastí</a:t>
            </a:r>
          </a:p>
          <a:p>
            <a:pPr>
              <a:lnSpc>
                <a:spcPct val="120000"/>
              </a:lnSpc>
            </a:pPr>
            <a:r>
              <a:rPr lang="cs-CZ" sz="1800" i="0" dirty="0">
                <a:latin typeface="Arial" panose="020B0604020202020204" pitchFamily="34" charset="0"/>
                <a:cs typeface="Arial" panose="020B0604020202020204" pitchFamily="34" charset="0"/>
              </a:rPr>
              <a:t>Přehled technologií/systémů a metodika jejich hodnocení</a:t>
            </a:r>
          </a:p>
        </p:txBody>
      </p:sp>
      <p:sp>
        <p:nvSpPr>
          <p:cNvPr id="6" name="Title 2">
            <a:extLst>
              <a:ext uri="{FF2B5EF4-FFF2-40B4-BE49-F238E27FC236}">
                <a16:creationId xmlns:a16="http://schemas.microsoft.com/office/drawing/2014/main" id="{5DB16FC3-25E0-E80E-E060-D7497952C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186" y="403316"/>
            <a:ext cx="11385646" cy="782357"/>
          </a:xfrm>
        </p:spPr>
        <p:txBody>
          <a:bodyPr>
            <a:normAutofit/>
          </a:bodyPr>
          <a:lstStyle/>
          <a:p>
            <a:r>
              <a:rPr lang="cs-CZ" sz="3200" dirty="0">
                <a:latin typeface="+mj-lt"/>
              </a:rPr>
              <a:t>Akční plán 2/4</a:t>
            </a:r>
            <a:endParaRPr lang="en-IE" sz="3200" b="1" dirty="0">
              <a:latin typeface="+mj-lt"/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AA38784-83B3-04BD-B7CF-99DD0A3F2898}"/>
              </a:ext>
            </a:extLst>
          </p:cNvPr>
          <p:cNvSpPr txBox="1">
            <a:spLocks/>
          </p:cNvSpPr>
          <p:nvPr/>
        </p:nvSpPr>
        <p:spPr>
          <a:xfrm>
            <a:off x="530944" y="3481411"/>
            <a:ext cx="10238589" cy="22826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normAutofit fontScale="25000" lnSpcReduction="20000"/>
          </a:bodyPr>
          <a:lstStyle>
            <a:lvl1pPr marL="3429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8001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Tx/>
              <a:buFont typeface="Arial"/>
              <a:buNone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1645920" marR="0" indent="-274319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–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21031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25603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30175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34747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39319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indent="0" hangingPunct="1">
              <a:lnSpc>
                <a:spcPct val="120000"/>
              </a:lnSpc>
              <a:buNone/>
            </a:pPr>
            <a:r>
              <a:rPr lang="cs-CZ" sz="8400" b="1" i="0" u="sng" dirty="0">
                <a:latin typeface="Arial" panose="020B0604020202020204" pitchFamily="34" charset="0"/>
                <a:cs typeface="Arial" panose="020B0604020202020204" pitchFamily="34" charset="0"/>
              </a:rPr>
              <a:t>Vize a obecné cíle potencionálního národního systému včasné detekce</a:t>
            </a:r>
          </a:p>
          <a:p>
            <a:pPr lvl="0">
              <a:lnSpc>
                <a:spcPct val="140000"/>
              </a:lnSpc>
            </a:pPr>
            <a:r>
              <a:rPr lang="cs-CZ" sz="7200" i="0" dirty="0">
                <a:latin typeface="Arial" panose="020B0604020202020204" pitchFamily="34" charset="0"/>
                <a:cs typeface="Arial" panose="020B0604020202020204" pitchFamily="34" charset="0"/>
              </a:rPr>
              <a:t>Formulace cílového stavu – strategické cíle a základní principy</a:t>
            </a:r>
          </a:p>
          <a:p>
            <a:pPr lvl="0">
              <a:lnSpc>
                <a:spcPct val="140000"/>
              </a:lnSpc>
            </a:pPr>
            <a:r>
              <a:rPr lang="cs-CZ" sz="7200" i="0" dirty="0">
                <a:latin typeface="Arial" panose="020B0604020202020204" pitchFamily="34" charset="0"/>
                <a:cs typeface="Arial" panose="020B0604020202020204" pitchFamily="34" charset="0"/>
              </a:rPr>
              <a:t>Milníky a časový harmonogram</a:t>
            </a:r>
          </a:p>
          <a:p>
            <a:pPr lvl="0">
              <a:lnSpc>
                <a:spcPct val="140000"/>
              </a:lnSpc>
            </a:pPr>
            <a:r>
              <a:rPr lang="cs-CZ" sz="7200" i="0" dirty="0">
                <a:latin typeface="Arial" panose="020B0604020202020204" pitchFamily="34" charset="0"/>
                <a:cs typeface="Arial" panose="020B0604020202020204" pitchFamily="34" charset="0"/>
              </a:rPr>
              <a:t>Odpovědné subjekty </a:t>
            </a:r>
          </a:p>
          <a:p>
            <a:pPr lvl="0">
              <a:lnSpc>
                <a:spcPct val="140000"/>
              </a:lnSpc>
            </a:pPr>
            <a:r>
              <a:rPr lang="cs-CZ" sz="7200" i="0" dirty="0">
                <a:latin typeface="Arial" panose="020B0604020202020204" pitchFamily="34" charset="0"/>
                <a:cs typeface="Arial" panose="020B0604020202020204" pitchFamily="34" charset="0"/>
              </a:rPr>
              <a:t>Potencionální zdroje financování</a:t>
            </a:r>
          </a:p>
          <a:p>
            <a:pPr lvl="0">
              <a:lnSpc>
                <a:spcPct val="140000"/>
              </a:lnSpc>
            </a:pPr>
            <a:r>
              <a:rPr lang="cs-CZ" sz="7200" i="0" dirty="0">
                <a:latin typeface="Arial" panose="020B0604020202020204" pitchFamily="34" charset="0"/>
                <a:cs typeface="Arial" panose="020B0604020202020204" pitchFamily="34" charset="0"/>
              </a:rPr>
              <a:t>Přijetí zákonných povinností</a:t>
            </a:r>
          </a:p>
        </p:txBody>
      </p:sp>
      <p:pic>
        <p:nvPicPr>
          <p:cNvPr id="5" name="Obrázek 4" descr="Obsah obrázku snímek obrazovky, Písmo, Elektricky modrá, Grafika&#10;&#10;Obsah vygenerovaný umělou inteligencí může být nesprávný.">
            <a:extLst>
              <a:ext uri="{FF2B5EF4-FFF2-40B4-BE49-F238E27FC236}">
                <a16:creationId xmlns:a16="http://schemas.microsoft.com/office/drawing/2014/main" id="{0C650488-8A20-0B56-82E9-4728412E066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16" y="5970813"/>
            <a:ext cx="2933700" cy="761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rafický objekt 8" descr="Hrdinka obrys">
            <a:extLst>
              <a:ext uri="{FF2B5EF4-FFF2-40B4-BE49-F238E27FC236}">
                <a16:creationId xmlns:a16="http://schemas.microsoft.com/office/drawing/2014/main" id="{678AAE10-F33C-5707-041D-C4C5622B202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668000" y="41608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42380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E22B46A2-8723-2CED-B5D4-5B07387FFE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5E7EC3-CBBA-F913-89A7-B97E106202C3}"/>
              </a:ext>
            </a:extLst>
          </p:cNvPr>
          <p:cNvPicPr>
            <a:picLocks/>
          </p:cNvPicPr>
          <p:nvPr/>
        </p:nvPicPr>
        <p:blipFill>
          <a:blip r:embed="rId3"/>
          <a:stretch/>
        </p:blipFill>
        <p:spPr bwMode="auto">
          <a:xfrm>
            <a:off x="8952000" y="3618000"/>
            <a:ext cx="3240000" cy="3240000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14F5131-75D3-D76A-998E-6408945EBA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186" y="1236977"/>
            <a:ext cx="10238589" cy="2117339"/>
          </a:xfrm>
        </p:spPr>
        <p:txBody>
          <a:bodyPr>
            <a:normAutofit fontScale="92500" lnSpcReduction="10000"/>
          </a:bodyPr>
          <a:lstStyle/>
          <a:p>
            <a:pPr marL="0" indent="0" hangingPunct="1">
              <a:lnSpc>
                <a:spcPct val="120000"/>
              </a:lnSpc>
              <a:buNone/>
            </a:pPr>
            <a:r>
              <a:rPr lang="cs-CZ" sz="2300" b="1" i="0" u="sng" dirty="0">
                <a:latin typeface="Arial" panose="020B0604020202020204" pitchFamily="34" charset="0"/>
                <a:cs typeface="Arial" panose="020B0604020202020204" pitchFamily="34" charset="0"/>
              </a:rPr>
              <a:t>Prioritizace území a metodická podpora</a:t>
            </a:r>
          </a:p>
          <a:p>
            <a:pPr lvl="0">
              <a:lnSpc>
                <a:spcPct val="140000"/>
              </a:lnSpc>
            </a:pPr>
            <a:r>
              <a:rPr lang="cs-CZ" sz="1900" i="0" dirty="0">
                <a:latin typeface="Arial" panose="020B0604020202020204" pitchFamily="34" charset="0"/>
                <a:cs typeface="Arial" panose="020B0604020202020204" pitchFamily="34" charset="0"/>
              </a:rPr>
              <a:t>Metodická doporučující podpora pro vlastníky a veřejnou správu</a:t>
            </a:r>
          </a:p>
          <a:p>
            <a:pPr lvl="0">
              <a:lnSpc>
                <a:spcPct val="140000"/>
              </a:lnSpc>
            </a:pPr>
            <a:r>
              <a:rPr lang="cs-CZ" sz="1900" i="0" dirty="0">
                <a:latin typeface="Arial" panose="020B0604020202020204" pitchFamily="34" charset="0"/>
                <a:cs typeface="Arial" panose="020B0604020202020204" pitchFamily="34" charset="0"/>
              </a:rPr>
              <a:t>Hodnoticí kritéria pro určování prioritních lokalit</a:t>
            </a:r>
          </a:p>
          <a:p>
            <a:pPr lvl="0">
              <a:lnSpc>
                <a:spcPct val="140000"/>
              </a:lnSpc>
            </a:pPr>
            <a:r>
              <a:rPr lang="cs-CZ" sz="1900" i="0" dirty="0">
                <a:latin typeface="Arial" panose="020B0604020202020204" pitchFamily="34" charset="0"/>
                <a:cs typeface="Arial" panose="020B0604020202020204" pitchFamily="34" charset="0"/>
              </a:rPr>
              <a:t>Popis území ČR z hlediska potenciálu budování systémů včasné detekce</a:t>
            </a:r>
          </a:p>
          <a:p>
            <a:pPr lvl="0">
              <a:lnSpc>
                <a:spcPct val="140000"/>
              </a:lnSpc>
            </a:pPr>
            <a:r>
              <a:rPr lang="cs-CZ" sz="1900" i="0" dirty="0">
                <a:latin typeface="Arial" panose="020B0604020202020204" pitchFamily="34" charset="0"/>
                <a:cs typeface="Arial" panose="020B0604020202020204" pitchFamily="34" charset="0"/>
              </a:rPr>
              <a:t>Identifikace typů pilotních lokalit</a:t>
            </a:r>
          </a:p>
        </p:txBody>
      </p:sp>
      <p:sp>
        <p:nvSpPr>
          <p:cNvPr id="6" name="Title 2">
            <a:extLst>
              <a:ext uri="{FF2B5EF4-FFF2-40B4-BE49-F238E27FC236}">
                <a16:creationId xmlns:a16="http://schemas.microsoft.com/office/drawing/2014/main" id="{8FC4A0A6-AB2F-5988-F8CD-A42F38A3E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186" y="403316"/>
            <a:ext cx="11385646" cy="782357"/>
          </a:xfrm>
        </p:spPr>
        <p:txBody>
          <a:bodyPr>
            <a:normAutofit/>
          </a:bodyPr>
          <a:lstStyle/>
          <a:p>
            <a:r>
              <a:rPr lang="cs-CZ" sz="3200" dirty="0">
                <a:latin typeface="+mj-lt"/>
              </a:rPr>
              <a:t>Akční plán 3/4</a:t>
            </a:r>
            <a:endParaRPr lang="en-IE" sz="3200" b="1" dirty="0">
              <a:latin typeface="+mj-lt"/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9B5FEF51-5E19-DF50-1FD9-4E23F4B5950C}"/>
              </a:ext>
            </a:extLst>
          </p:cNvPr>
          <p:cNvSpPr txBox="1">
            <a:spLocks/>
          </p:cNvSpPr>
          <p:nvPr/>
        </p:nvSpPr>
        <p:spPr>
          <a:xfrm>
            <a:off x="530944" y="3442499"/>
            <a:ext cx="10238589" cy="6917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normAutofit/>
          </a:bodyPr>
          <a:lstStyle>
            <a:lvl1pPr marL="3429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8001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Tx/>
              <a:buFont typeface="Arial"/>
              <a:buNone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1645920" marR="0" indent="-274319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–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21031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25603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30175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34747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39319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indent="0" hangingPunct="1">
              <a:lnSpc>
                <a:spcPct val="120000"/>
              </a:lnSpc>
              <a:buNone/>
            </a:pPr>
            <a:r>
              <a:rPr lang="cs-CZ" sz="2100" b="1" i="0" u="sng" dirty="0">
                <a:latin typeface="Arial" panose="020B0604020202020204" pitchFamily="34" charset="0"/>
                <a:cs typeface="Arial" panose="020B0604020202020204" pitchFamily="34" charset="0"/>
              </a:rPr>
              <a:t>Technická řešení a doporučené kombinace systémů včasné detekce</a:t>
            </a:r>
          </a:p>
        </p:txBody>
      </p:sp>
      <p:pic>
        <p:nvPicPr>
          <p:cNvPr id="5" name="Obrázek 4" descr="Obsah obrázku snímek obrazovky, Písmo, Elektricky modrá, Grafika&#10;&#10;Obsah vygenerovaný umělou inteligencí může být nesprávný.">
            <a:extLst>
              <a:ext uri="{FF2B5EF4-FFF2-40B4-BE49-F238E27FC236}">
                <a16:creationId xmlns:a16="http://schemas.microsoft.com/office/drawing/2014/main" id="{364EF323-8624-4B5E-D548-618321A1627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16" y="5970813"/>
            <a:ext cx="2933700" cy="76136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7FCA9507-5CE3-921B-9CFD-529AAC665835}"/>
              </a:ext>
            </a:extLst>
          </p:cNvPr>
          <p:cNvSpPr txBox="1">
            <a:spLocks/>
          </p:cNvSpPr>
          <p:nvPr/>
        </p:nvSpPr>
        <p:spPr>
          <a:xfrm>
            <a:off x="530943" y="4113601"/>
            <a:ext cx="10238589" cy="21173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normAutofit/>
          </a:bodyPr>
          <a:lstStyle>
            <a:lvl1pPr marL="3429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8001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Tx/>
              <a:buFont typeface="Arial"/>
              <a:buNone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1645920" marR="0" indent="-274319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–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21031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25603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30175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34747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39319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indent="0" hangingPunct="1">
              <a:lnSpc>
                <a:spcPct val="120000"/>
              </a:lnSpc>
              <a:buFont typeface="Arial"/>
              <a:buNone/>
            </a:pPr>
            <a:r>
              <a:rPr lang="cs-CZ" sz="2100" b="1" i="0" u="sng" dirty="0">
                <a:latin typeface="Arial" panose="020B0604020202020204" pitchFamily="34" charset="0"/>
                <a:cs typeface="Arial" panose="020B0604020202020204" pitchFamily="34" charset="0"/>
              </a:rPr>
              <a:t>Institucionální, organizační a legislativní rámec</a:t>
            </a:r>
          </a:p>
          <a:p>
            <a:pPr hangingPunct="1">
              <a:lnSpc>
                <a:spcPct val="140000"/>
              </a:lnSpc>
            </a:pPr>
            <a:r>
              <a:rPr lang="cs-CZ" sz="1800" i="0" dirty="0">
                <a:latin typeface="Arial" panose="020B0604020202020204" pitchFamily="34" charset="0"/>
                <a:cs typeface="Arial" panose="020B0604020202020204" pitchFamily="34" charset="0"/>
              </a:rPr>
              <a:t>Modely vlastnictví a provozu systémů včasné detekce</a:t>
            </a:r>
          </a:p>
          <a:p>
            <a:pPr hangingPunct="1">
              <a:lnSpc>
                <a:spcPct val="140000"/>
              </a:lnSpc>
            </a:pPr>
            <a:r>
              <a:rPr lang="cs-CZ" sz="1800" i="0" dirty="0">
                <a:latin typeface="Arial" panose="020B0604020202020204" pitchFamily="34" charset="0"/>
                <a:cs typeface="Arial" panose="020B0604020202020204" pitchFamily="34" charset="0"/>
              </a:rPr>
              <a:t>Role hlavních aktérů v návaznosti na daný model vlastnictví a provozu</a:t>
            </a:r>
          </a:p>
          <a:p>
            <a:pPr hangingPunct="1">
              <a:lnSpc>
                <a:spcPct val="140000"/>
              </a:lnSpc>
            </a:pPr>
            <a:r>
              <a:rPr lang="cs-CZ" sz="1800" i="0" dirty="0">
                <a:latin typeface="Arial" panose="020B0604020202020204" pitchFamily="34" charset="0"/>
                <a:cs typeface="Arial" panose="020B0604020202020204" pitchFamily="34" charset="0"/>
              </a:rPr>
              <a:t>Návrhy legislativních opatření</a:t>
            </a:r>
          </a:p>
        </p:txBody>
      </p:sp>
      <p:pic>
        <p:nvPicPr>
          <p:cNvPr id="12" name="Grafický objekt 11" descr="Běžet obrys">
            <a:extLst>
              <a:ext uri="{FF2B5EF4-FFF2-40B4-BE49-F238E27FC236}">
                <a16:creationId xmlns:a16="http://schemas.microsoft.com/office/drawing/2014/main" id="{898B99B3-0F37-6757-6CFD-C7B909AB7CE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743414" y="400135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623993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F4D3485F-D2FD-DE22-A1B9-A926012CC6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519D4A-8383-13E6-7561-D3025D11E5AD}"/>
              </a:ext>
            </a:extLst>
          </p:cNvPr>
          <p:cNvPicPr>
            <a:picLocks/>
          </p:cNvPicPr>
          <p:nvPr/>
        </p:nvPicPr>
        <p:blipFill>
          <a:blip r:embed="rId3"/>
          <a:stretch/>
        </p:blipFill>
        <p:spPr bwMode="auto">
          <a:xfrm>
            <a:off x="8952000" y="3618000"/>
            <a:ext cx="3240000" cy="3240000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E7E5C19-ADCD-B8BB-4D4F-E5E7457C89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186" y="1382897"/>
            <a:ext cx="10238589" cy="2117339"/>
          </a:xfrm>
        </p:spPr>
        <p:txBody>
          <a:bodyPr>
            <a:normAutofit/>
          </a:bodyPr>
          <a:lstStyle/>
          <a:p>
            <a:pPr marL="0" indent="0" hangingPunct="1">
              <a:lnSpc>
                <a:spcPct val="120000"/>
              </a:lnSpc>
              <a:buNone/>
            </a:pPr>
            <a:r>
              <a:rPr lang="cs-CZ" sz="2100" b="1" i="0" u="sng" dirty="0">
                <a:latin typeface="Arial" panose="020B0604020202020204" pitchFamily="34" charset="0"/>
                <a:cs typeface="Arial" panose="020B0604020202020204" pitchFamily="34" charset="0"/>
              </a:rPr>
              <a:t>Finanční rámec a nástroje podpory</a:t>
            </a:r>
          </a:p>
          <a:p>
            <a:pPr lvl="0">
              <a:lnSpc>
                <a:spcPct val="140000"/>
              </a:lnSpc>
            </a:pPr>
            <a:r>
              <a:rPr lang="cs-CZ" sz="1800" i="0" dirty="0">
                <a:latin typeface="Arial" panose="020B0604020202020204" pitchFamily="34" charset="0"/>
                <a:cs typeface="Arial" panose="020B0604020202020204" pitchFamily="34" charset="0"/>
              </a:rPr>
              <a:t>Odhad nákladů na vybudování a provoz systému</a:t>
            </a:r>
          </a:p>
          <a:p>
            <a:pPr lvl="0">
              <a:lnSpc>
                <a:spcPct val="140000"/>
              </a:lnSpc>
            </a:pPr>
            <a:r>
              <a:rPr lang="cs-CZ" sz="1800" i="0" dirty="0">
                <a:latin typeface="Arial" panose="020B0604020202020204" pitchFamily="34" charset="0"/>
                <a:cs typeface="Arial" panose="020B0604020202020204" pitchFamily="34" charset="0"/>
              </a:rPr>
              <a:t>Možné zdroje financování</a:t>
            </a:r>
          </a:p>
          <a:p>
            <a:pPr lvl="0">
              <a:lnSpc>
                <a:spcPct val="140000"/>
              </a:lnSpc>
            </a:pPr>
            <a:r>
              <a:rPr lang="cs-CZ" sz="1800" i="0" dirty="0">
                <a:latin typeface="Arial" panose="020B0604020202020204" pitchFamily="34" charset="0"/>
                <a:cs typeface="Arial" panose="020B0604020202020204" pitchFamily="34" charset="0"/>
              </a:rPr>
              <a:t>Nástroje finanční podpory pro vlastníky lesů</a:t>
            </a:r>
          </a:p>
        </p:txBody>
      </p:sp>
      <p:sp>
        <p:nvSpPr>
          <p:cNvPr id="6" name="Title 2">
            <a:extLst>
              <a:ext uri="{FF2B5EF4-FFF2-40B4-BE49-F238E27FC236}">
                <a16:creationId xmlns:a16="http://schemas.microsoft.com/office/drawing/2014/main" id="{8B74B2EA-B49F-3434-0F74-72B1D11C2F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186" y="403316"/>
            <a:ext cx="11385646" cy="782357"/>
          </a:xfrm>
        </p:spPr>
        <p:txBody>
          <a:bodyPr>
            <a:normAutofit/>
          </a:bodyPr>
          <a:lstStyle/>
          <a:p>
            <a:r>
              <a:rPr lang="cs-CZ" sz="3200" dirty="0">
                <a:latin typeface="+mj-lt"/>
              </a:rPr>
              <a:t>Akční plán 4/4</a:t>
            </a:r>
            <a:endParaRPr lang="en-IE" sz="3200" b="1" dirty="0">
              <a:latin typeface="+mj-lt"/>
            </a:endParaRPr>
          </a:p>
        </p:txBody>
      </p:sp>
      <p:pic>
        <p:nvPicPr>
          <p:cNvPr id="5" name="Obrázek 4" descr="Obsah obrázku snímek obrazovky, Písmo, Elektricky modrá, Grafika&#10;&#10;Obsah vygenerovaný umělou inteligencí může být nesprávný.">
            <a:extLst>
              <a:ext uri="{FF2B5EF4-FFF2-40B4-BE49-F238E27FC236}">
                <a16:creationId xmlns:a16="http://schemas.microsoft.com/office/drawing/2014/main" id="{797537E9-D13D-8E72-7EDF-09B41BF0B8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16" y="5970813"/>
            <a:ext cx="2933700" cy="76136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2EBD4843-3410-01EC-87C6-C2C1D905629A}"/>
              </a:ext>
            </a:extLst>
          </p:cNvPr>
          <p:cNvSpPr txBox="1">
            <a:spLocks/>
          </p:cNvSpPr>
          <p:nvPr/>
        </p:nvSpPr>
        <p:spPr>
          <a:xfrm>
            <a:off x="530943" y="3354850"/>
            <a:ext cx="10238589" cy="1586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normAutofit/>
          </a:bodyPr>
          <a:lstStyle>
            <a:lvl1pPr marL="3429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8001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Tx/>
              <a:buFont typeface="Arial"/>
              <a:buNone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1645920" marR="0" indent="-274319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–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21031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25603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30175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34747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39319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indent="0" hangingPunct="1">
              <a:lnSpc>
                <a:spcPct val="120000"/>
              </a:lnSpc>
              <a:buFont typeface="Arial"/>
              <a:buNone/>
            </a:pPr>
            <a:r>
              <a:rPr lang="cs-CZ" sz="2100" b="1" i="0" u="sng" dirty="0">
                <a:latin typeface="Arial" panose="020B0604020202020204" pitchFamily="34" charset="0"/>
                <a:cs typeface="Arial" panose="020B0604020202020204" pitchFamily="34" charset="0"/>
              </a:rPr>
              <a:t>Implementační harmonogram</a:t>
            </a:r>
          </a:p>
          <a:p>
            <a:pPr hangingPunct="1">
              <a:lnSpc>
                <a:spcPct val="140000"/>
              </a:lnSpc>
            </a:pPr>
            <a:r>
              <a:rPr lang="cs-CZ" sz="1800" i="0" dirty="0">
                <a:latin typeface="Arial" panose="020B0604020202020204" pitchFamily="34" charset="0"/>
                <a:cs typeface="Arial" panose="020B0604020202020204" pitchFamily="34" charset="0"/>
              </a:rPr>
              <a:t>Krátkodobé / střednědobé / dlouhodobé kroky</a:t>
            </a:r>
          </a:p>
          <a:p>
            <a:pPr hangingPunct="1">
              <a:lnSpc>
                <a:spcPct val="140000"/>
              </a:lnSpc>
            </a:pPr>
            <a:r>
              <a:rPr lang="cs-CZ" sz="1800" i="0" dirty="0">
                <a:latin typeface="Arial" panose="020B0604020202020204" pitchFamily="34" charset="0"/>
                <a:cs typeface="Arial" panose="020B0604020202020204" pitchFamily="34" charset="0"/>
              </a:rPr>
              <a:t>Klíčové milníky</a:t>
            </a:r>
          </a:p>
        </p:txBody>
      </p:sp>
      <p:sp>
        <p:nvSpPr>
          <p:cNvPr id="7" name="Content Placeholder 1">
            <a:extLst>
              <a:ext uri="{FF2B5EF4-FFF2-40B4-BE49-F238E27FC236}">
                <a16:creationId xmlns:a16="http://schemas.microsoft.com/office/drawing/2014/main" id="{0B46CA81-DAE7-842B-5E8C-DF85D0ECEC94}"/>
              </a:ext>
            </a:extLst>
          </p:cNvPr>
          <p:cNvSpPr txBox="1">
            <a:spLocks/>
          </p:cNvSpPr>
          <p:nvPr/>
        </p:nvSpPr>
        <p:spPr>
          <a:xfrm>
            <a:off x="530943" y="4844211"/>
            <a:ext cx="10238589" cy="6917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normAutofit/>
          </a:bodyPr>
          <a:lstStyle>
            <a:lvl1pPr marL="3429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8001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Tx/>
              <a:buFont typeface="Arial"/>
              <a:buNone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1645920" marR="0" indent="-274319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–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21031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25603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30175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34747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39319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indent="0" hangingPunct="1">
              <a:lnSpc>
                <a:spcPct val="120000"/>
              </a:lnSpc>
              <a:buNone/>
            </a:pPr>
            <a:r>
              <a:rPr lang="cs-CZ" sz="2100" b="1" i="0" u="sng" dirty="0">
                <a:latin typeface="Arial" panose="020B0604020202020204" pitchFamily="34" charset="0"/>
                <a:cs typeface="Arial" panose="020B0604020202020204" pitchFamily="34" charset="0"/>
              </a:rPr>
              <a:t>Souhrnná doporučení pro rozhodovací úroveň</a:t>
            </a:r>
          </a:p>
        </p:txBody>
      </p:sp>
      <p:pic>
        <p:nvPicPr>
          <p:cNvPr id="10" name="Grafický objekt 9" descr="Tancovat obrys">
            <a:extLst>
              <a:ext uri="{FF2B5EF4-FFF2-40B4-BE49-F238E27FC236}">
                <a16:creationId xmlns:a16="http://schemas.microsoft.com/office/drawing/2014/main" id="{EB1422B5-B9FF-312B-42FF-50CD415F237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583694" y="345455"/>
            <a:ext cx="1074120" cy="1074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910343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5FE0C488-036B-8C36-29AA-67B5DA3E80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3DB00F-4AEF-CAC0-7C1B-079E32686029}"/>
              </a:ext>
            </a:extLst>
          </p:cNvPr>
          <p:cNvPicPr>
            <a:picLocks/>
          </p:cNvPicPr>
          <p:nvPr/>
        </p:nvPicPr>
        <p:blipFill>
          <a:blip r:embed="rId3"/>
          <a:stretch/>
        </p:blipFill>
        <p:spPr bwMode="auto">
          <a:xfrm>
            <a:off x="8952000" y="3618000"/>
            <a:ext cx="3240000" cy="3240000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707C730-0015-BCB9-2CF1-ADF7CAAF56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186" y="1382897"/>
            <a:ext cx="5321865" cy="204610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100" b="1" i="0" u="sng" dirty="0">
                <a:latin typeface="Arial" panose="020B0604020202020204" pitchFamily="34" charset="0"/>
                <a:cs typeface="Arial" panose="020B0604020202020204" pitchFamily="34" charset="0"/>
              </a:rPr>
              <a:t>Mobilní systém HZS ČR (drony, kamery)</a:t>
            </a:r>
            <a:endParaRPr lang="cs-CZ" sz="2100" i="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cs-CZ" sz="1800" i="0" dirty="0">
                <a:latin typeface="Arial" panose="020B0604020202020204" pitchFamily="34" charset="0"/>
                <a:cs typeface="Arial" panose="020B0604020202020204" pitchFamily="34" charset="0"/>
              </a:rPr>
              <a:t>Využití rozdělávaných ohňů při „pálení čarodějnic“ v okr. Beroun dne 30. dubna t.r.</a:t>
            </a:r>
          </a:p>
          <a:p>
            <a:pPr>
              <a:lnSpc>
                <a:spcPct val="120000"/>
              </a:lnSpc>
            </a:pPr>
            <a:r>
              <a:rPr lang="cs-CZ" sz="1800" i="0" dirty="0">
                <a:latin typeface="Arial" panose="020B0604020202020204" pitchFamily="34" charset="0"/>
                <a:cs typeface="Arial" panose="020B0604020202020204" pitchFamily="34" charset="0"/>
              </a:rPr>
              <a:t>Znalost lokality vytipování vhodných míst, kontakt s odpovědnými osobami v několika obcích </a:t>
            </a:r>
          </a:p>
        </p:txBody>
      </p:sp>
      <p:sp>
        <p:nvSpPr>
          <p:cNvPr id="6" name="Title 2">
            <a:extLst>
              <a:ext uri="{FF2B5EF4-FFF2-40B4-BE49-F238E27FC236}">
                <a16:creationId xmlns:a16="http://schemas.microsoft.com/office/drawing/2014/main" id="{0B0363CA-6486-F189-F21E-A733AF131D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186" y="403316"/>
            <a:ext cx="11385646" cy="782357"/>
          </a:xfrm>
        </p:spPr>
        <p:txBody>
          <a:bodyPr>
            <a:normAutofit/>
          </a:bodyPr>
          <a:lstStyle/>
          <a:p>
            <a:r>
              <a:rPr lang="cs-CZ" sz="3200" dirty="0">
                <a:latin typeface="+mj-lt"/>
              </a:rPr>
              <a:t>Pilotní fáze</a:t>
            </a:r>
            <a:endParaRPr lang="en-IE" sz="3200" b="1" dirty="0">
              <a:latin typeface="+mj-lt"/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0DCCA91A-F174-3907-82CA-E6668C5CF1E2}"/>
              </a:ext>
            </a:extLst>
          </p:cNvPr>
          <p:cNvSpPr txBox="1">
            <a:spLocks/>
          </p:cNvSpPr>
          <p:nvPr/>
        </p:nvSpPr>
        <p:spPr>
          <a:xfrm>
            <a:off x="530944" y="3552754"/>
            <a:ext cx="5396443" cy="22254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normAutofit fontScale="25000" lnSpcReduction="20000"/>
          </a:bodyPr>
          <a:lstStyle>
            <a:lvl1pPr marL="3429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8001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Tx/>
              <a:buFont typeface="Arial"/>
              <a:buNone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1645920" marR="0" indent="-274319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–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21031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25603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30175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34747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39319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indent="0" hangingPunct="1">
              <a:lnSpc>
                <a:spcPct val="120000"/>
              </a:lnSpc>
              <a:buNone/>
            </a:pPr>
            <a:r>
              <a:rPr lang="cs-CZ" sz="8400" b="1" i="0" u="sng" dirty="0">
                <a:latin typeface="Arial" panose="020B0604020202020204" pitchFamily="34" charset="0"/>
                <a:cs typeface="Arial" panose="020B0604020202020204" pitchFamily="34" charset="0"/>
              </a:rPr>
              <a:t>Detekce požárů pomocí umělých družic (aplikace </a:t>
            </a:r>
            <a:r>
              <a:rPr lang="cs-CZ" sz="8400" b="1" i="0" u="sng" dirty="0" err="1">
                <a:latin typeface="Arial" panose="020B0604020202020204" pitchFamily="34" charset="0"/>
                <a:cs typeface="Arial" panose="020B0604020202020204" pitchFamily="34" charset="0"/>
              </a:rPr>
              <a:t>OroraTech</a:t>
            </a:r>
            <a:r>
              <a:rPr lang="cs-CZ" sz="8400" b="1" i="0" u="sng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sz="840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40000"/>
              </a:lnSpc>
            </a:pPr>
            <a:r>
              <a:rPr lang="cs-CZ" sz="7200" i="0" dirty="0">
                <a:latin typeface="Arial" panose="020B0604020202020204" pitchFamily="34" charset="0"/>
                <a:cs typeface="Arial" panose="020B0604020202020204" pitchFamily="34" charset="0"/>
              </a:rPr>
              <a:t>5 týdnů testování v průběhu trvání projektu</a:t>
            </a:r>
          </a:p>
          <a:p>
            <a:pPr lvl="0">
              <a:lnSpc>
                <a:spcPct val="140000"/>
              </a:lnSpc>
            </a:pPr>
            <a:r>
              <a:rPr lang="cs-CZ" sz="7200" i="0" dirty="0">
                <a:latin typeface="Arial" panose="020B0604020202020204" pitchFamily="34" charset="0"/>
                <a:cs typeface="Arial" panose="020B0604020202020204" pitchFamily="34" charset="0"/>
              </a:rPr>
              <a:t>Porovnávání záznamů o satelitní detekci požárů v přírodním prostředí s daty o požárech ze statistického sledování událostí HZS ČR </a:t>
            </a:r>
          </a:p>
          <a:p>
            <a:pPr hangingPunct="1"/>
            <a:endParaRPr lang="cs-CZ" sz="160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Obsah obrázku snímek obrazovky, Písmo, Elektricky modrá, Grafika&#10;&#10;Obsah vygenerovaný umělou inteligencí může být nesprávný.">
            <a:extLst>
              <a:ext uri="{FF2B5EF4-FFF2-40B4-BE49-F238E27FC236}">
                <a16:creationId xmlns:a16="http://schemas.microsoft.com/office/drawing/2014/main" id="{D376D00D-36C1-F977-7B03-8542FCEFBF0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16" y="5970813"/>
            <a:ext cx="2933700" cy="761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rafický objekt 7" descr="Létající talíř obrys">
            <a:extLst>
              <a:ext uri="{FF2B5EF4-FFF2-40B4-BE49-F238E27FC236}">
                <a16:creationId xmlns:a16="http://schemas.microsoft.com/office/drawing/2014/main" id="{515F5784-0407-FFFC-BAED-BA367B994C6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33129" y="82875"/>
            <a:ext cx="914400" cy="914400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BAFEDA39-44D2-F483-B580-E5F1AF8941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47529" y="3511142"/>
            <a:ext cx="4460423" cy="2542162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AB03C4BD-6092-58A9-E39C-8892E1393A0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7529" y="848814"/>
            <a:ext cx="4460423" cy="25089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16515260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CFFD6FA3-9DB9-4BE6-2790-4027F155D5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754096-26E0-1A4A-B207-F64B49C5D808}"/>
              </a:ext>
            </a:extLst>
          </p:cNvPr>
          <p:cNvPicPr>
            <a:picLocks/>
          </p:cNvPicPr>
          <p:nvPr/>
        </p:nvPicPr>
        <p:blipFill>
          <a:blip r:embed="rId3"/>
          <a:stretch/>
        </p:blipFill>
        <p:spPr bwMode="auto">
          <a:xfrm>
            <a:off x="8952000" y="3618000"/>
            <a:ext cx="3240000" cy="324000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D0C62373-7E6C-14F6-2DEC-D51E28376B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319652" y="1748644"/>
            <a:ext cx="6491783" cy="2982711"/>
          </a:xfrm>
          <a:prstGeom prst="rect">
            <a:avLst/>
          </a:prstGeom>
        </p:spPr>
      </p:pic>
      <p:sp>
        <p:nvSpPr>
          <p:cNvPr id="7" name="Nadpis 6">
            <a:extLst>
              <a:ext uri="{FF2B5EF4-FFF2-40B4-BE49-F238E27FC236}">
                <a16:creationId xmlns:a16="http://schemas.microsoft.com/office/drawing/2014/main" id="{F713CA41-0A73-4ABE-0210-017C000FF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287" y="604210"/>
            <a:ext cx="10972801" cy="936626"/>
          </a:xfrm>
        </p:spPr>
        <p:txBody>
          <a:bodyPr/>
          <a:lstStyle/>
          <a:p>
            <a:r>
              <a:rPr lang="cs-CZ" dirty="0"/>
              <a:t>Děkuji za pozornost</a:t>
            </a:r>
          </a:p>
        </p:txBody>
      </p:sp>
      <p:pic>
        <p:nvPicPr>
          <p:cNvPr id="10" name="Obrázek 9" descr="Obsah obrázku snímek obrazovky, Písmo, Elektricky modrá, Grafika&#10;&#10;Obsah vygenerovaný umělou inteligencí může být nesprávný.">
            <a:extLst>
              <a:ext uri="{FF2B5EF4-FFF2-40B4-BE49-F238E27FC236}">
                <a16:creationId xmlns:a16="http://schemas.microsoft.com/office/drawing/2014/main" id="{CB4F6258-D8EA-2B32-AA15-89CD5D077C3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16" y="5970813"/>
            <a:ext cx="2933700" cy="76136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Nadpis 6">
            <a:extLst>
              <a:ext uri="{FF2B5EF4-FFF2-40B4-BE49-F238E27FC236}">
                <a16:creationId xmlns:a16="http://schemas.microsoft.com/office/drawing/2014/main" id="{6435DDDD-D62D-9E2C-89AF-5CFB7024BE10}"/>
              </a:ext>
            </a:extLst>
          </p:cNvPr>
          <p:cNvSpPr txBox="1">
            <a:spLocks/>
          </p:cNvSpPr>
          <p:nvPr/>
        </p:nvSpPr>
        <p:spPr>
          <a:xfrm>
            <a:off x="688944" y="1703391"/>
            <a:ext cx="3630708" cy="30638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 anchor="t">
            <a:normAutofit/>
          </a:bodyPr>
          <a:lstStyle>
            <a:lvl1pPr marL="358775" marR="0" indent="-358775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 i="0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358775" marR="0" indent="-358775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 i="0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358775" marR="0" indent="-358775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 i="0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358775" marR="0" indent="-358775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 i="0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358775" marR="0" indent="-358775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 i="0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358775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 i="0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358775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 i="0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358775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 i="0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358775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 i="0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hangingPunct="1"/>
            <a:r>
              <a:rPr lang="cs-CZ" sz="2000" dirty="0"/>
              <a:t>Roman Francl</a:t>
            </a:r>
          </a:p>
          <a:p>
            <a:pPr hangingPunct="1"/>
            <a:r>
              <a:rPr lang="cs-CZ" sz="2000" dirty="0"/>
              <a:t>MV-GŘ HZS ČR</a:t>
            </a:r>
          </a:p>
          <a:p>
            <a:pPr hangingPunct="1"/>
            <a:endParaRPr lang="cs-CZ" sz="2000" dirty="0"/>
          </a:p>
          <a:p>
            <a:pPr hangingPunct="1"/>
            <a:endParaRPr lang="cs-CZ" sz="2000" dirty="0"/>
          </a:p>
          <a:p>
            <a:pPr hangingPunct="1"/>
            <a:r>
              <a:rPr lang="cs-CZ" sz="1600" dirty="0"/>
              <a:t>Roman.Francl@hzscr.cz</a:t>
            </a:r>
          </a:p>
          <a:p>
            <a:pPr hangingPunct="1"/>
            <a:endParaRPr lang="cs-CZ" sz="1600" dirty="0"/>
          </a:p>
          <a:p>
            <a:pPr hangingPunct="1"/>
            <a:r>
              <a:rPr lang="cs-CZ" sz="1600" dirty="0"/>
              <a:t>+420 950 819 649</a:t>
            </a:r>
          </a:p>
        </p:txBody>
      </p:sp>
    </p:spTree>
    <p:extLst>
      <p:ext uri="{BB962C8B-B14F-4D97-AF65-F5344CB8AC3E}">
        <p14:creationId xmlns:p14="http://schemas.microsoft.com/office/powerpoint/2010/main" val="664053185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Default Design">
  <a:themeElements>
    <a:clrScheme name="Default Design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AEDEF"/>
      </a:accent5>
      <a:accent6>
        <a:srgbClr val="2D2D8A"/>
      </a:accent6>
      <a:hlink>
        <a:srgbClr val="0000FF"/>
      </a:hlink>
      <a:folHlink>
        <a:srgbClr val="FF00FF"/>
      </a:folHlink>
    </a:clrScheme>
    <a:fontScheme name="Default Design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Default Desig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76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76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 Design">
  <a:themeElements>
    <a:clrScheme name="Default Design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AEDEF"/>
      </a:accent5>
      <a:accent6>
        <a:srgbClr val="2D2D8A"/>
      </a:accent6>
      <a:hlink>
        <a:srgbClr val="0000FF"/>
      </a:hlink>
      <a:folHlink>
        <a:srgbClr val="FF00FF"/>
      </a:folHlink>
    </a:clrScheme>
    <a:fontScheme name="Default Design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Default Desig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76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76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CD6488E8A6C364BAC274719D815949F" ma:contentTypeVersion="1" ma:contentTypeDescription="Create a new document." ma:contentTypeScope="" ma:versionID="dc3aff33d7bef76da3a4d590139dcbfe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ded79842d4747cc85621c7c303666abe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Scheduling Start Date" ma:description="" ma:hidden="true" ma:internalName="PublishingStartDate">
      <xsd:simpleType>
        <xsd:restriction base="dms:Unknown"/>
      </xsd:simpleType>
    </xsd:element>
    <xsd:element name="PublishingExpirationDate" ma:index="9" nillable="true" ma:displayName="Scheduling End Date" ma:description="" ma:hidden="true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B5353FE-5BDF-4988-A7AF-8CEF804FF05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D8B385A-3497-492E-A109-2346C37670A2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68F1543-0B11-43B9-AE7D-F85835F067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4478</TotalTime>
  <Words>1105</Words>
  <Application>Microsoft Office PowerPoint</Application>
  <PresentationFormat>Širokoúhlá obrazovka</PresentationFormat>
  <Paragraphs>139</Paragraphs>
  <Slides>14</Slides>
  <Notes>14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9" baseType="lpstr">
      <vt:lpstr>Arial</vt:lpstr>
      <vt:lpstr>EC Square Sans Cond Pro</vt:lpstr>
      <vt:lpstr>EC Square Sans Pro</vt:lpstr>
      <vt:lpstr>Verdana</vt:lpstr>
      <vt:lpstr>Default Design</vt:lpstr>
      <vt:lpstr>Prezentace aplikace PowerPoint</vt:lpstr>
      <vt:lpstr>Záměr projektu „Wildfire Early Detection System (WEDS)“</vt:lpstr>
      <vt:lpstr>Koncept projektu - Work Packages (1/2)</vt:lpstr>
      <vt:lpstr>Prezentace aplikace PowerPoint</vt:lpstr>
      <vt:lpstr>Koncept projektu - Work Packages (2/2)</vt:lpstr>
      <vt:lpstr>Harmonogram projektu</vt:lpstr>
      <vt:lpstr>Metodika posuzování systémů včasné detekce</vt:lpstr>
      <vt:lpstr>Katalogové listy systémů včasné detekce</vt:lpstr>
      <vt:lpstr>Akční plán 1/4</vt:lpstr>
      <vt:lpstr>Akční plán 2/4</vt:lpstr>
      <vt:lpstr>Akční plán 3/4</vt:lpstr>
      <vt:lpstr>Akční plán 4/4</vt:lpstr>
      <vt:lpstr>Pilotní fáze</vt:lpstr>
      <vt:lpstr>Děkuji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Roman Francl</dc:creator>
  <cp:lastModifiedBy>Francl Roman - GŘ HZS ČR</cp:lastModifiedBy>
  <cp:revision>104</cp:revision>
  <dcterms:modified xsi:type="dcterms:W3CDTF">2026-06-09T18:24:59Z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0x010100BCD6488E8A6C364BAC274719D815949F</vt:lpwstr>
  </property>
  <property fmtid="{D5CDD505-2E9C-101B-9397-08002B2CF9AE}" pid="3" name="MSIP_Label_6bd9ddd1-4d20-43f6-abfa-fc3c07406f94_Enabled">
    <vt:lpwstr>true</vt:lpwstr>
  </property>
  <property fmtid="{D5CDD505-2E9C-101B-9397-08002B2CF9AE}" pid="4" name="MSIP_Label_6bd9ddd1-4d20-43f6-abfa-fc3c07406f94_SetDate">
    <vt:lpwstr>2023-03-01T09:37:09Z</vt:lpwstr>
  </property>
  <property fmtid="{D5CDD505-2E9C-101B-9397-08002B2CF9AE}" pid="5" name="MSIP_Label_6bd9ddd1-4d20-43f6-abfa-fc3c07406f94_Method">
    <vt:lpwstr>Standard</vt:lpwstr>
  </property>
  <property fmtid="{D5CDD505-2E9C-101B-9397-08002B2CF9AE}" pid="6" name="MSIP_Label_6bd9ddd1-4d20-43f6-abfa-fc3c07406f94_Name">
    <vt:lpwstr>Commission Use</vt:lpwstr>
  </property>
  <property fmtid="{D5CDD505-2E9C-101B-9397-08002B2CF9AE}" pid="7" name="MSIP_Label_6bd9ddd1-4d20-43f6-abfa-fc3c07406f94_SiteId">
    <vt:lpwstr>b24c8b06-522c-46fe-9080-70926f8dddb1</vt:lpwstr>
  </property>
  <property fmtid="{D5CDD505-2E9C-101B-9397-08002B2CF9AE}" pid="8" name="MSIP_Label_6bd9ddd1-4d20-43f6-abfa-fc3c07406f94_ActionId">
    <vt:lpwstr>b73ca679-2615-455e-8916-c4635f7c3025</vt:lpwstr>
  </property>
  <property fmtid="{D5CDD505-2E9C-101B-9397-08002B2CF9AE}" pid="9" name="MSIP_Label_6bd9ddd1-4d20-43f6-abfa-fc3c07406f94_ContentBits">
    <vt:lpwstr>0</vt:lpwstr>
  </property>
</Properties>
</file>